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9"/>
    <p:restoredTop sz="94720"/>
  </p:normalViewPr>
  <p:slideViewPr>
    <p:cSldViewPr snapToGrid="0">
      <p:cViewPr varScale="1">
        <p:scale>
          <a:sx n="215" d="100"/>
          <a:sy n="215" d="100"/>
        </p:scale>
        <p:origin x="4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2: Basic Image Manipulation</a:t>
            </a:r>
          </a:p>
          <a:p>
            <a:r>
              <a:rPr lang="en-US" sz="3600" dirty="0"/>
              <a:t>10/23/2023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2674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Basics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Biomedical Image Analysis with Python BIOF-063 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9</cp:revision>
  <dcterms:created xsi:type="dcterms:W3CDTF">2023-01-04T20:00:48Z</dcterms:created>
  <dcterms:modified xsi:type="dcterms:W3CDTF">2023-10-10T21:43:45Z</dcterms:modified>
</cp:coreProperties>
</file>