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94795"/>
  </p:normalViewPr>
  <p:slideViewPr>
    <p:cSldViewPr snapToGrid="0">
      <p:cViewPr varScale="1">
        <p:scale>
          <a:sx n="103" d="100"/>
          <a:sy n="103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B9B-4D79-4C8F-910A-B95BAFDB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B51C-9039-43AD-A822-F98F670A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7BF-C72D-42F2-B2CC-7F7C9600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3ED1-BA4C-4535-AEE6-2789B35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66E0-B873-4608-A966-139A53B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59F-A824-4D11-9164-5EBCBC5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9E17-1615-4CDC-A578-8AE42F37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68BB-5D51-47A7-B35D-341FE66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205-FD3B-4D4E-B5C9-CB0E58C1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A7A-99F0-4DF9-BDC7-6EDC7E5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4314-F6D6-4167-9E1C-F25D333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7E28-20EF-436E-8FF7-FD6745C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121-BAA2-40AB-8FB1-1D4C621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75D8-8143-488F-B1B5-A9DE1A3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FEF-4DCF-48D3-ABF6-F063035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C4A-4E3F-42AF-9B43-BD1F554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CFA7-9C4A-41D9-98A6-ED9F56F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D91-7DA9-4AC0-844D-AFD1BA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D2F8-B05D-4944-A1CB-DA3E3E7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2DD7-A0F1-49F3-928F-DBCB90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2F4-9699-47CA-8414-36BAD56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5490-50F5-4159-917A-207C49F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D400-C76B-4697-BCBF-74A1F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68E5-4089-4118-82E1-700FBF5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453-26DA-4F49-B3F8-C13C09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1B5-645E-4D78-A969-2AEA32F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CD59-DE96-4A99-9475-DDB3065F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810B-4DBC-488B-897B-03FA3233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7A78-FF74-4490-AF01-B6E9700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8DEA-84C6-4EA2-8918-428FC27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AC3E-A657-4932-97EC-EEF38F6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51A-4C19-415B-A337-BA2AEAB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9E6-958F-4763-8DEB-F420C66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AAC-5D28-47D0-AF04-59F0911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4C51-AA63-45E2-8A99-8548CA23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A590-EBE3-412A-B5E4-9F781429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AE7B-7E90-4B59-94E3-4E84BFF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F9B8-176E-484C-B55D-C36383A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AC9A-4E04-48BF-A61C-42703E5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E61-7152-4F82-A39F-9FD35F9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D7F2-ED7A-4357-A6E9-7592A0E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E6B0-1F40-4372-90D4-3AABC55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2BA5C-AA01-4BD7-8EAF-CB090F5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8351-33C9-440B-9B8A-6251513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22F5-CEBE-4584-A0FE-BFFE369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BFA-B536-4106-8CE0-C194839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96D-9DD9-45E3-84C3-15DA85D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E16-5F1B-47E0-B42B-53C2C0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8732-5B4C-4429-B247-9CFB02EA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E12F-0437-419B-9200-D645E07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729B-7255-4C26-9AE9-DCA9C2D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467-200B-49D1-AFB6-72F78CC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4DE-50B9-4342-BEA6-3A877F88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3B48-6B24-438B-933D-67F4F4A3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F47D-859A-4D8B-96C8-C17B2726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ABA6-83A4-407E-B5AB-5E59006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D640-CE23-48C7-BD33-79F3993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17C0-BE55-4C38-82F3-0E50159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8CD0-B89B-4438-B703-4748817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816-0F38-433D-935C-24968CB9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6D9-88B9-48DB-8A8A-674D63E2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729-857E-4B18-8CDF-E57BD210DF2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866-9E76-45C3-9798-C6A8722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903F-BBE2-423A-B920-779A2786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docs.github.com/en/copilot/getting-started-with-github-copilot?tool=jetbra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eatures/preview/copilot-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DigitalSreen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D87-841B-4E22-97B2-D459F454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122363"/>
            <a:ext cx="109938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Image Analysis with Python</a:t>
            </a:r>
            <a:br>
              <a:rPr lang="en-US" dirty="0"/>
            </a:br>
            <a:r>
              <a:rPr lang="en-US" dirty="0"/>
              <a:t>BIOF-063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499E-8C22-422C-9CE8-CC666351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555"/>
          </a:xfrm>
        </p:spPr>
        <p:txBody>
          <a:bodyPr>
            <a:noAutofit/>
          </a:bodyPr>
          <a:lstStyle/>
          <a:p>
            <a:r>
              <a:rPr lang="en-US" sz="3600" dirty="0"/>
              <a:t>DAY 3: Image filtering and enhancement</a:t>
            </a:r>
          </a:p>
          <a:p>
            <a:r>
              <a:rPr lang="en-US" sz="3600" dirty="0"/>
              <a:t>10/25/2023</a:t>
            </a:r>
          </a:p>
          <a:p>
            <a:endParaRPr lang="en-US" sz="3600" dirty="0"/>
          </a:p>
          <a:p>
            <a:r>
              <a:rPr lang="en-US" sz="3600" dirty="0"/>
              <a:t>Instructor: Jahandar Jahanipour</a:t>
            </a:r>
          </a:p>
        </p:txBody>
      </p:sp>
    </p:spTree>
    <p:extLst>
      <p:ext uri="{BB962C8B-B14F-4D97-AF65-F5344CB8AC3E}">
        <p14:creationId xmlns:p14="http://schemas.microsoft.com/office/powerpoint/2010/main" val="230859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C518-5F12-FC78-C1F8-746513F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F39A-3227-A521-3290-701BD05A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from:</a:t>
            </a:r>
            <a:br>
              <a:rPr lang="en-US" dirty="0"/>
            </a:br>
            <a:r>
              <a:rPr lang="en-US" dirty="0">
                <a:hlinkClick r:id="rId2"/>
              </a:rPr>
              <a:t>https://docs.github.com/en/copilot/getting-started-with-github-copilot?tool=jetbrains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GitHub student developer pack:</a:t>
            </a:r>
            <a:br>
              <a:rPr lang="en-US" dirty="0"/>
            </a:br>
            <a:r>
              <a:rPr lang="en-US" dirty="0">
                <a:hlinkClick r:id="rId3"/>
              </a:rPr>
              <a:t>https://education.github.com/pack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Copilot-X</a:t>
            </a:r>
            <a:br>
              <a:rPr lang="en-US" dirty="0"/>
            </a:br>
            <a:r>
              <a:rPr lang="en-US" dirty="0">
                <a:hlinkClick r:id="rId4"/>
              </a:rPr>
              <a:t>https://github.com/features/preview/copilot-x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92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3BBD-F6C6-3FD1-E2F3-0B84C65F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A8AA-9CB3-7ECE-5BE0-7CFA4319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Asf</a:t>
            </a:r>
            <a:endParaRPr lang="en-US" dirty="0"/>
          </a:p>
          <a:p>
            <a:r>
              <a:rPr lang="en-US" dirty="0"/>
              <a:t>Install (</a:t>
            </a:r>
            <a:r>
              <a:rPr lang="en-US" dirty="0">
                <a:hlinkClick r:id="rId2"/>
              </a:rPr>
              <a:t>https://jupyter.org/install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jupyterlab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7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3A7A-19F5-427F-7978-FE1BFEFA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1220-9CE6-A447-D4BD-80D7C6E3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Free cloud-based platform provided by Google that allows users to write and execute Python code collaboratively in a web-based environment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https://colab.google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https://colab.research.google.com</a:t>
            </a:r>
            <a:endParaRPr lang="en-US" dirty="0"/>
          </a:p>
          <a:p>
            <a:pPr marL="0" indent="0">
              <a:buNone/>
            </a:pPr>
            <a:endParaRPr lang="en-US" sz="600" dirty="0"/>
          </a:p>
          <a:p>
            <a:r>
              <a:rPr lang="en-US" dirty="0" err="1"/>
              <a:t>Jupyter</a:t>
            </a:r>
            <a:r>
              <a:rPr lang="en-US" dirty="0"/>
              <a:t> Notebook Integration: </a:t>
            </a:r>
            <a:r>
              <a:rPr lang="en-US" dirty="0" err="1"/>
              <a:t>Jupyter</a:t>
            </a:r>
            <a:r>
              <a:rPr lang="en-US" dirty="0"/>
              <a:t> Notebook-like interface</a:t>
            </a:r>
          </a:p>
          <a:p>
            <a:r>
              <a:rPr lang="en-US" dirty="0"/>
              <a:t>Cloud-Based: Runs on Google's cloud infrastructure - Leverage Google's computational resources</a:t>
            </a:r>
          </a:p>
          <a:p>
            <a:r>
              <a:rPr lang="en-US" dirty="0"/>
              <a:t>Free Access to GPU/TPU: Valuable for machine learning enthusiasts</a:t>
            </a:r>
          </a:p>
          <a:p>
            <a:r>
              <a:rPr lang="en-US" dirty="0"/>
              <a:t>Collaboration: Real-time collaboration with others, similar to Google Docs</a:t>
            </a:r>
          </a:p>
          <a:p>
            <a:r>
              <a:rPr lang="en-US" dirty="0"/>
              <a:t>Pre-installed Libraries: </a:t>
            </a:r>
            <a:r>
              <a:rPr lang="en-US" dirty="0" err="1"/>
              <a:t>Colab</a:t>
            </a:r>
            <a:r>
              <a:rPr lang="en-US" dirty="0"/>
              <a:t> comes with many Python libraries pre-installed - NumPy, pandas, Matplotlib, and TensorFlow</a:t>
            </a:r>
          </a:p>
          <a:p>
            <a:r>
              <a:rPr lang="en-US" dirty="0"/>
              <a:t>Easy Data Access: Import data from various sources, including Google Drive, Google Sheets, and external URLs</a:t>
            </a:r>
          </a:p>
          <a:p>
            <a:r>
              <a:rPr lang="en-US" dirty="0"/>
              <a:t>Notebook Sharing: Share </a:t>
            </a:r>
            <a:r>
              <a:rPr lang="en-US" dirty="0" err="1"/>
              <a:t>Colab</a:t>
            </a:r>
            <a:r>
              <a:rPr lang="en-US" dirty="0"/>
              <a:t> notebooks with others by providing a link – </a:t>
            </a:r>
            <a:r>
              <a:rPr lang="en-US" dirty="0" err="1"/>
              <a:t>sseful</a:t>
            </a:r>
            <a:r>
              <a:rPr lang="en-US" dirty="0"/>
              <a:t> for sharing code, data analysis, tutorials…</a:t>
            </a:r>
          </a:p>
        </p:txBody>
      </p:sp>
    </p:spTree>
    <p:extLst>
      <p:ext uri="{BB962C8B-B14F-4D97-AF65-F5344CB8AC3E}">
        <p14:creationId xmlns:p14="http://schemas.microsoft.com/office/powerpoint/2010/main" val="218329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DBF-418C-2E39-1FF5-CF3D4226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2FEC-D569-9FF9-58E1-C83A04C7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52BF-3AB0-380B-0416-53A030C7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19FD-5768-218D-CFFE-087E65F6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2872-743C-36D1-0444-3E9D0ECE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4183-21E1-B791-CF8D-7E45DB79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to do the survey:</a:t>
            </a:r>
          </a:p>
          <a:p>
            <a:r>
              <a:rPr lang="en-US" dirty="0"/>
              <a:t>Canvas -&gt; Modules -&gt; </a:t>
            </a:r>
            <a:r>
              <a:rPr lang="en-US"/>
              <a:t>Workshop Survey</a:t>
            </a:r>
          </a:p>
        </p:txBody>
      </p:sp>
    </p:spTree>
    <p:extLst>
      <p:ext uri="{BB962C8B-B14F-4D97-AF65-F5344CB8AC3E}">
        <p14:creationId xmlns:p14="http://schemas.microsoft.com/office/powerpoint/2010/main" val="42445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7ADC-133D-00DC-234D-8F348B5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5108-BCDA-5767-A111-099393B6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 Spaces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Kaggle?</a:t>
            </a:r>
          </a:p>
          <a:p>
            <a:r>
              <a:rPr lang="en-US" dirty="0">
                <a:hlinkClick r:id="rId2"/>
              </a:rPr>
              <a:t>https://www.youtube.com/@DigitalSreeni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61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265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Biomedical Image Analysis with Python BIOF-063 </vt:lpstr>
      <vt:lpstr>Enabling GitHub Copilot</vt:lpstr>
      <vt:lpstr>Jupyter Notebook</vt:lpstr>
      <vt:lpstr>Google CoLab</vt:lpstr>
      <vt:lpstr>Kaggle</vt:lpstr>
      <vt:lpstr>HuggingFace</vt:lpstr>
      <vt:lpstr>Survey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Jahanipour, Jahandar (NIH/NINDS) [F]</dc:creator>
  <cp:lastModifiedBy>Jahanipour, Jahandar</cp:lastModifiedBy>
  <cp:revision>14</cp:revision>
  <dcterms:created xsi:type="dcterms:W3CDTF">2023-01-04T20:00:48Z</dcterms:created>
  <dcterms:modified xsi:type="dcterms:W3CDTF">2023-10-12T13:51:38Z</dcterms:modified>
</cp:coreProperties>
</file>