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259" r:id="rId2"/>
    <p:sldId id="296" r:id="rId3"/>
    <p:sldId id="29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2019-11-24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90639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52F57E-5A46-4802-B8AB-5FA6AF80DEE5}"/>
              </a:ext>
            </a:extLst>
          </p:cNvPr>
          <p:cNvSpPr txBox="1"/>
          <p:nvPr/>
        </p:nvSpPr>
        <p:spPr>
          <a:xfrm>
            <a:off x="519952" y="1542542"/>
            <a:ext cx="79606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2015182030 </a:t>
            </a:r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동 희</a:t>
            </a:r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74A5F-F06A-4DE6-8C87-4737681E38B9}"/>
              </a:ext>
            </a:extLst>
          </p:cNvPr>
          <p:cNvSpPr txBox="1"/>
          <p:nvPr/>
        </p:nvSpPr>
        <p:spPr>
          <a:xfrm>
            <a:off x="1188881" y="351469"/>
            <a:ext cx="2598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현재 개발 진행상황</a:t>
            </a: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F993DB9D-0548-4B8E-8222-CB5D6CED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03687"/>
              </p:ext>
            </p:extLst>
          </p:nvPr>
        </p:nvGraphicFramePr>
        <p:xfrm>
          <a:off x="1734661" y="860700"/>
          <a:ext cx="8722678" cy="59058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0369">
                  <a:extLst>
                    <a:ext uri="{9D8B030D-6E8A-4147-A177-3AD203B41FA5}">
                      <a16:colId xmlns:a16="http://schemas.microsoft.com/office/drawing/2014/main" val="1752240904"/>
                    </a:ext>
                  </a:extLst>
                </a:gridCol>
                <a:gridCol w="1600491">
                  <a:extLst>
                    <a:ext uri="{9D8B030D-6E8A-4147-A177-3AD203B41FA5}">
                      <a16:colId xmlns:a16="http://schemas.microsoft.com/office/drawing/2014/main" val="1304451938"/>
                    </a:ext>
                  </a:extLst>
                </a:gridCol>
                <a:gridCol w="5921818">
                  <a:extLst>
                    <a:ext uri="{9D8B030D-6E8A-4147-A177-3AD203B41FA5}">
                      <a16:colId xmlns:a16="http://schemas.microsoft.com/office/drawing/2014/main" val="411453481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기 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구 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내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4054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 ~ 7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리소스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(100%)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게임에 필요한 리소스 수집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37795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10.8 ~ 14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(90%)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 기본 조작 설정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 스킬 구현</a:t>
                      </a:r>
                      <a:endParaRPr lang="en-US" altLang="ko-KR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42564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10.15 ~ 21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6201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10.22 ~ 28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몬스터 및 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전투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(75%)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기본 몬스터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종 구현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충돌 처리를 통한 전투 마무리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보스 몬스터 패턴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가지</a:t>
                      </a:r>
                      <a:endParaRPr lang="en-US" altLang="ko-KR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l" latinLnBrk="1"/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스테이지 몬스터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5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종 구현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보스 몬스터 패턴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가지 구현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212435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5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10.29~11.4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63446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6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11.5 ~ 11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아이템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(90%)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몬스터 처치 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아이템 드랍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플레이어와 충돌 시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각 아이템에 따른 효과 구현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(LIFE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회복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&amp;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스킬 포인트 생성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).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70546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7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11.12 ~ 18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97787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8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11.19 ~ 25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U I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LIFE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UI, SKILL UI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8997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9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11.26~12.2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사운드 추가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&amp;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최종 점검 및 릴리즈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43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32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51469"/>
            <a:ext cx="2852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GitHub Commit Page</a:t>
            </a:r>
            <a:endParaRPr lang="ko-KR" altLang="en-US" sz="2200" dirty="0"/>
          </a:p>
        </p:txBody>
      </p:sp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4474B4D9-0FA7-4976-AE69-24BE9E53A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15832"/>
              </p:ext>
            </p:extLst>
          </p:nvPr>
        </p:nvGraphicFramePr>
        <p:xfrm>
          <a:off x="490138" y="1021236"/>
          <a:ext cx="3312368" cy="55525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78906133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489671449"/>
                    </a:ext>
                  </a:extLst>
                </a:gridCol>
              </a:tblGrid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405812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 ~ 7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6279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10.8 ~ 14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340504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10.15 ~ 21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870957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10.22 ~ 28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012891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5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10.29~11.4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789209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6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11.5 ~ 11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785242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7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11.12 ~ 18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899674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8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11.19 ~ 25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01722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61EC578-CE37-47F9-A500-1AFEA789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78" y="1191249"/>
            <a:ext cx="2162477" cy="1428949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AB3FA5F-E276-4C6B-ACEA-E47D33256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61" y="2973462"/>
            <a:ext cx="2391109" cy="164805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7B8F216-A3DE-410E-920C-CFD5BE1DF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27" y="1232046"/>
            <a:ext cx="1600423" cy="11717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96B306-138E-45DC-8B7E-B875778F9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50" y="2842118"/>
            <a:ext cx="2505425" cy="1419423"/>
          </a:xfrm>
          <a:prstGeom prst="rect">
            <a:avLst/>
          </a:prstGeom>
        </p:spPr>
      </p:pic>
      <p:pic>
        <p:nvPicPr>
          <p:cNvPr id="16" name="그림 15" descr="스크린샷, 표지판이(가) 표시된 사진&#10;&#10;자동 생성된 설명">
            <a:extLst>
              <a:ext uri="{FF2B5EF4-FFF2-40B4-BE49-F238E27FC236}">
                <a16:creationId xmlns:a16="http://schemas.microsoft.com/office/drawing/2014/main" id="{2B55F4F6-E073-487A-8802-77C438A1B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66" y="5213085"/>
            <a:ext cx="2534004" cy="13717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6759CA-7F4D-4274-A643-34D436D531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27" y="5419573"/>
            <a:ext cx="1962424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7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</TotalTime>
  <Words>247</Words>
  <Application>Microsoft Office PowerPoint</Application>
  <PresentationFormat>와이드스크린</PresentationFormat>
  <Paragraphs>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HY헤드라인M</vt:lpstr>
      <vt:lpstr>netmarble Medium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Lee DongHee</cp:lastModifiedBy>
  <cp:revision>160</cp:revision>
  <dcterms:created xsi:type="dcterms:W3CDTF">2015-01-21T11:35:38Z</dcterms:created>
  <dcterms:modified xsi:type="dcterms:W3CDTF">2019-11-24T13:34:44Z</dcterms:modified>
</cp:coreProperties>
</file>