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2" d="100"/>
          <a:sy n="92" d="100"/>
        </p:scale>
        <p:origin x="1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2F37-3522-3C3F-7409-6F49A257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10A03-AA07-78FD-A61C-81DAACD3D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D9CA8-6B90-ED46-D026-3C4DF62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D910-365E-59CE-5256-FBC3FBD2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BA05-EAA3-AA09-1D34-DEC93F8F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56AD-54DD-2031-38E7-8C64383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C5CC5-BB8C-4A55-1765-46B9B76F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BA02-FD75-88E9-D1E3-07423A6A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3BF2-190B-B4AB-33B9-80B3F7E5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9F2A-038D-B035-E14B-58B1F21F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2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3C7BE-46B3-F95E-4372-E50366F78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18C04-C8B1-D0EF-0E45-714CF3AA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735F6-AF58-A756-5005-EBE54B11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9F61-B84E-0F6B-3057-F7CBE81B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E824-0A60-B110-45D2-DE305170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0F81-F294-A434-B2B7-658A6F67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6E1D-1D7D-A977-9D16-D6B768E8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8A9C-2F0A-09F4-50BB-12D95A57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068B-9BA3-A05A-F42A-E99C62FA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92CD-44E2-53EA-2D37-7180B11E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AF66-4AE0-55B0-A1F9-E98338C1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A8ABD-299D-4916-6578-FEBF95E1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5F25-6894-A529-3C90-127CA127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9864-B4E4-1784-55FA-E6A28FE8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8084-C5D1-726C-6C9F-CAE77014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1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A4C2-2901-70C2-AFAB-CDE399C7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1919-2854-A08E-E086-A95FD0B04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E47EA-BDFA-84FC-7A8F-FDB54B428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2B1-7B88-4112-2C89-E6A0F1E3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5D20E-EF71-5B3A-1B3C-391250F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CABD-F39C-30F0-24F1-60CD5CCB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6B12-80BB-F928-039F-E85E5349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249A-D58E-E4C2-5BB1-0FE34E23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506AB-4AA5-C53E-AF46-33335514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D39D7-A4B3-0333-5712-DC5370731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5C519-DEA9-8928-93F0-95C903C40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AAC27-F01B-9866-AAC3-81BEA7FA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B0A1D-399C-24FA-19C3-F6F8E14D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8F584-EE66-D88A-4506-BC560499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368A-EA48-78C9-DC84-D279FF95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AF5AA-309B-3CAC-E5D3-41F36E4D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3C1C9-00C2-E431-2E6A-5CD3FDB9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E25C3-607F-3639-ABBB-4B546618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5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DF4C9-C86A-DDF0-F0A4-6662697D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C7A5B-862B-D83F-9BC0-6E3148A6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4802D-A7C8-0B82-C09E-DC16C977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9BA3-ED81-66A2-5122-C90A48FA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70C7-D397-E063-DAEF-F5AE1540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65EB1-F2C7-C687-142F-01E9F0CC6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32DD-B69C-F0B1-6B09-CD614E84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F703-0430-D111-D918-116F895F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D1A55-8455-7A47-83BB-53FC40E8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CFD8-B4CB-00AA-D440-8EC206E2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F1AA9-99A4-5846-5B34-D1217B865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497F0-744E-B84F-EA62-41D9F4EC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1775-6E2E-7D4A-31D0-643557E9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6085B-2A52-5BBA-6341-FB2F56D3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D923A-9B85-3197-AC41-FC6D9391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E9ED3-04CE-046B-8EFD-7B74383B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1258-CB9D-9FF5-0D6B-4C7E98DD3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63F5-BB56-5D8A-13DD-192178B9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E9D4-9EE0-FA43-9476-4CC837F5DF49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23BA-3DBD-9745-3B21-C66F3480D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53B99-533E-0EE3-CBF9-580B328C4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6FF1-C7B3-3E42-AAF0-07D87AA8B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D42FD-E534-ECD0-E50B-8A1D5CDC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1" y="1557789"/>
            <a:ext cx="11644652" cy="2096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E6523A-7E16-F501-860D-01C270EE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7" y="4364182"/>
            <a:ext cx="8263020" cy="26283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03B471-DEC9-FD89-BCAA-55DC84B3E528}"/>
              </a:ext>
            </a:extLst>
          </p:cNvPr>
          <p:cNvSpPr txBox="1">
            <a:spLocks/>
          </p:cNvSpPr>
          <p:nvPr/>
        </p:nvSpPr>
        <p:spPr>
          <a:xfrm>
            <a:off x="838200" y="-377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CO2 molecule gas phase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30AFC-4C38-D952-9254-881447F9BB50}"/>
              </a:ext>
            </a:extLst>
          </p:cNvPr>
          <p:cNvSpPr txBox="1"/>
          <p:nvPr/>
        </p:nvSpPr>
        <p:spPr>
          <a:xfrm>
            <a:off x="162837" y="841004"/>
            <a:ext cx="113910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*theory: FTIR  of CO2 (gas phase) as average over 100 MD simulations with NVE with initial random velocities corresponding to T=300K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CD394-0959-11B5-A571-EF1FF0805A59}"/>
              </a:ext>
            </a:extLst>
          </p:cNvPr>
          <p:cNvSpPr txBox="1"/>
          <p:nvPr/>
        </p:nvSpPr>
        <p:spPr>
          <a:xfrm>
            <a:off x="162837" y="1271891"/>
            <a:ext cx="860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sz="1600" dirty="0"/>
              <a:t>experiment: https://</a:t>
            </a:r>
            <a:r>
              <a:rPr lang="en-US" sz="1600" dirty="0" err="1"/>
              <a:t>webbook.nist.gov</a:t>
            </a:r>
            <a:r>
              <a:rPr lang="en-US" sz="1600" dirty="0"/>
              <a:t>/</a:t>
            </a:r>
            <a:r>
              <a:rPr lang="en-US" sz="1600" dirty="0" err="1"/>
              <a:t>cgi</a:t>
            </a:r>
            <a:r>
              <a:rPr lang="en-US" sz="1600" dirty="0"/>
              <a:t>/</a:t>
            </a:r>
            <a:r>
              <a:rPr lang="en-US" sz="1600" dirty="0" err="1"/>
              <a:t>cbook.cgi?ID</a:t>
            </a:r>
            <a:r>
              <a:rPr lang="en-US" sz="1600" dirty="0"/>
              <a:t>=C124389&amp;Type=</a:t>
            </a:r>
            <a:r>
              <a:rPr lang="en-US" sz="1600" dirty="0" err="1"/>
              <a:t>IR-SPEC&amp;Index</a:t>
            </a:r>
            <a:r>
              <a:rPr lang="en-US" sz="1600" dirty="0"/>
              <a:t>=1#IR-SPEC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6AF2F-4CC0-F748-D25A-F19261672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867" y="4364182"/>
            <a:ext cx="2500290" cy="2022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432BBA-E8F7-9CAD-D20B-7F7B978B347A}"/>
              </a:ext>
            </a:extLst>
          </p:cNvPr>
          <p:cNvSpPr txBox="1"/>
          <p:nvPr/>
        </p:nvSpPr>
        <p:spPr>
          <a:xfrm>
            <a:off x="838200" y="198190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646AD-C022-52E9-A41F-7085AEC00637}"/>
              </a:ext>
            </a:extLst>
          </p:cNvPr>
          <p:cNvSpPr txBox="1"/>
          <p:nvPr/>
        </p:nvSpPr>
        <p:spPr>
          <a:xfrm>
            <a:off x="7058891" y="1809939"/>
            <a:ext cx="20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Asymmetric stretch</a:t>
            </a:r>
          </a:p>
        </p:txBody>
      </p:sp>
    </p:spTree>
    <p:extLst>
      <p:ext uri="{BB962C8B-B14F-4D97-AF65-F5344CB8AC3E}">
        <p14:creationId xmlns:p14="http://schemas.microsoft.com/office/powerpoint/2010/main" val="53269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Jakowski, Jacek</dc:creator>
  <cp:lastModifiedBy>Jakowski, Jacek</cp:lastModifiedBy>
  <cp:revision>1</cp:revision>
  <dcterms:created xsi:type="dcterms:W3CDTF">2022-06-08T22:12:38Z</dcterms:created>
  <dcterms:modified xsi:type="dcterms:W3CDTF">2022-06-08T22:28:48Z</dcterms:modified>
</cp:coreProperties>
</file>