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854-01CC-B77E-25CD-03DB91B6A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55A90-5D47-0A49-A335-E89CBBF36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CDB4F-EC1F-7BA0-EE57-7D0CC5CB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75B-FC61-B843-9762-7B371E3F5083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63679-1903-0579-CA41-C06BB2BA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49F0-885D-6EF0-5657-17FFA87C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B16D-2CE8-1347-9706-C13D9A6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3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DD4A-9770-C870-E3DF-1C71EA76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7BF7D-BAA2-2787-85D9-C8AB0933C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10442-AEE2-60CA-B5D5-ADDAC6C1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75B-FC61-B843-9762-7B371E3F5083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4E360-A314-7C0E-1766-1348E661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FB063-E1CB-EBAB-AE13-561A17B0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B16D-2CE8-1347-9706-C13D9A6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4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09F90-C057-2ECE-5C18-2877D1E44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7370A-107A-B2A2-0BF1-AC337E15A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B6E3D-3533-A315-C433-B2D9F481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75B-FC61-B843-9762-7B371E3F5083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0398C-7650-260B-DCB6-19DD2BEF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420AF-10B5-0BC3-099A-A62CA799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B16D-2CE8-1347-9706-C13D9A6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6D62-ED2C-2814-05A0-5E9797E6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2CFF-EE5D-F2A5-7A92-EFA48AE2C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0ECA7-AECC-309D-4035-AED651AE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75B-FC61-B843-9762-7B371E3F5083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274CB-9EA2-DD39-F546-8DD50164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B211-7AD8-2FDB-1C29-D956CA82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B16D-2CE8-1347-9706-C13D9A6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E976-B93B-D663-0DDF-C4992CD7A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17070-ADDE-2737-DA71-70D91770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DB87-43CF-6A7E-F8C1-A21D7DAA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75B-FC61-B843-9762-7B371E3F5083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65577-95E2-AB95-7CA2-D86D5435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D9DB1-6440-CDFF-A9CE-80CC959C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B16D-2CE8-1347-9706-C13D9A6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83B7-A7DE-56DB-2CAE-ABEB169E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921AE-B8E0-294E-B7F9-368220DD1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AA324-A8B2-5712-513B-17A05D93E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71593-41AB-3094-F5EA-5A949B1D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75B-FC61-B843-9762-7B371E3F5083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CB847-1087-1BEB-94C4-730BD1A9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2C49B-C8E4-D296-E8AF-9DAAC548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B16D-2CE8-1347-9706-C13D9A6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0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FE2F-CD35-01FA-6E58-B51A0675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F77BA-9E97-4422-25C7-340030B8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1F599-F2BB-1109-9552-070E001A9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18A97-3AF2-D887-88C1-66FC52816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1CB89-2911-10D7-6508-B860D1FD7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F0CD4-F07B-76EC-AE01-D8E67282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75B-FC61-B843-9762-7B371E3F5083}" type="datetimeFigureOut">
              <a:rPr lang="en-US" smtClean="0"/>
              <a:t>6/9/22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F94E6-5F84-FB18-27E9-F55B08CA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50D02-6D24-2F0C-1255-6497E6AA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B16D-2CE8-1347-9706-C13D9A6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6F43-C87E-C9DF-0567-75FA96DC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2E0CB-5522-2E18-E215-784D47AC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75B-FC61-B843-9762-7B371E3F5083}" type="datetimeFigureOut">
              <a:rPr lang="en-US" smtClean="0"/>
              <a:t>6/9/22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42604-7B00-3FC8-7E82-6DBDF5D3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E48FB-9F84-2247-BDE4-90FA98F5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B16D-2CE8-1347-9706-C13D9A6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9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25F33-5D8E-2581-EB07-1DA51CFD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75B-FC61-B843-9762-7B371E3F5083}" type="datetimeFigureOut">
              <a:rPr lang="en-US" smtClean="0"/>
              <a:t>6/9/22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41C8E-5442-DCF0-7FB6-BFD68559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5EC19-0843-EFB7-27B1-CF60A46A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B16D-2CE8-1347-9706-C13D9A6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55AC-8501-277E-9188-BE78E67C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3090-0ECC-8463-9351-D95810D50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AB6CC-D6F7-4C23-7AF1-B90F8ED30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5644B-9DC4-30FF-EF61-2459FC97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75B-FC61-B843-9762-7B371E3F5083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0ED49-07D0-D385-7A34-EE98B5B1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0FDFD-337A-D755-6101-D3E866FA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B16D-2CE8-1347-9706-C13D9A6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2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AF59-A3C7-C956-51ED-C726786F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DD005-39DE-090A-BDD1-D75894E69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0259A-8BBB-0F14-671B-9AA397DE7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C8E28-EF4F-E46C-DDAF-10D6FC19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75B-FC61-B843-9762-7B371E3F5083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2B504-0F29-702D-8A5F-3F78EAC8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F6BD0-A3EE-0E31-560C-EC040535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B16D-2CE8-1347-9706-C13D9A6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2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0F5CC-49C9-C46B-71FD-FA2076AE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29364-180A-CAA2-FCED-8073639EF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48AC4-6804-F624-D0D4-65D15A293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C675B-FC61-B843-9762-7B371E3F5083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FB8C0-FF32-CF9F-3B97-6944A9911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8DCE5-B7F5-E336-4B00-A76736830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B16D-2CE8-1347-9706-C13D9A6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6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bbook.nist.gov/cgi/cbook.cgi?ID=C67561&amp;Units=SI&amp;Type=IR-SPEC&amp;Index=18#IR-SPE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6EF7B3-B81D-F994-3E31-B5BAB77A0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55" y="776242"/>
            <a:ext cx="8764944" cy="3109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2A6ED9-0862-0283-1D62-D9197987C42F}"/>
              </a:ext>
            </a:extLst>
          </p:cNvPr>
          <p:cNvSpPr txBox="1"/>
          <p:nvPr/>
        </p:nvSpPr>
        <p:spPr>
          <a:xfrm>
            <a:off x="964504" y="212942"/>
            <a:ext cx="787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Methanol:  IR spectrum vs    MD simulations (DFTB+, NVT, T=333.15K, dftb3/3ob)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B1D629-7C5E-F251-0FBB-E4D19AAC104A}"/>
              </a:ext>
            </a:extLst>
          </p:cNvPr>
          <p:cNvSpPr txBox="1"/>
          <p:nvPr/>
        </p:nvSpPr>
        <p:spPr>
          <a:xfrm>
            <a:off x="580935" y="509981"/>
            <a:ext cx="116110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Experiment: http://webbook.nist.gov/cgi/cbook.cgi?ID=C67561&amp;Units=SI&amp;Type=IR-SPEC&amp;Index=18#IR-SPEC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AB65DC-0CE6-EAD1-A995-1E115BE56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3775" y="3748765"/>
            <a:ext cx="11058372" cy="31092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D16B12-C36B-B774-3898-DF4600828006}"/>
              </a:ext>
            </a:extLst>
          </p:cNvPr>
          <p:cNvSpPr txBox="1"/>
          <p:nvPr/>
        </p:nvSpPr>
        <p:spPr>
          <a:xfrm>
            <a:off x="9801546" y="2167847"/>
            <a:ext cx="126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28D461-B3B9-E7F7-0D3C-DF2E4E034BA8}"/>
              </a:ext>
            </a:extLst>
          </p:cNvPr>
          <p:cNvSpPr txBox="1"/>
          <p:nvPr/>
        </p:nvSpPr>
        <p:spPr>
          <a:xfrm>
            <a:off x="10223071" y="4597052"/>
            <a:ext cx="84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153738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53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Jakowski, Jacek</dc:creator>
  <cp:lastModifiedBy>Jakowski, Jacek</cp:lastModifiedBy>
  <cp:revision>2</cp:revision>
  <dcterms:created xsi:type="dcterms:W3CDTF">2022-06-09T22:10:38Z</dcterms:created>
  <dcterms:modified xsi:type="dcterms:W3CDTF">2022-06-09T22:16:47Z</dcterms:modified>
</cp:coreProperties>
</file>