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C803-5406-4C95-A44E-B847A7B5DAB1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A67E-F809-4548-A745-78F0CDF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6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C803-5406-4C95-A44E-B847A7B5DAB1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A67E-F809-4548-A745-78F0CDF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C803-5406-4C95-A44E-B847A7B5DAB1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A67E-F809-4548-A745-78F0CDF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C803-5406-4C95-A44E-B847A7B5DAB1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A67E-F809-4548-A745-78F0CDF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2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C803-5406-4C95-A44E-B847A7B5DAB1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A67E-F809-4548-A745-78F0CDF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7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C803-5406-4C95-A44E-B847A7B5DAB1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A67E-F809-4548-A745-78F0CDF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C803-5406-4C95-A44E-B847A7B5DAB1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A67E-F809-4548-A745-78F0CDF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C803-5406-4C95-A44E-B847A7B5DAB1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A67E-F809-4548-A745-78F0CDF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7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C803-5406-4C95-A44E-B847A7B5DAB1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A67E-F809-4548-A745-78F0CDF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7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C803-5406-4C95-A44E-B847A7B5DAB1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A67E-F809-4548-A745-78F0CDF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C803-5406-4C95-A44E-B847A7B5DAB1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A67E-F809-4548-A745-78F0CDF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4C803-5406-4C95-A44E-B847A7B5DAB1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FA67E-F809-4548-A745-78F0CDFB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286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Session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Study Abroad Opportunities for Science Student</a:t>
            </a:r>
          </a:p>
          <a:p>
            <a:pPr algn="ctr"/>
            <a:r>
              <a:rPr lang="en-US" sz="2400" b="1" dirty="0" smtClean="0"/>
              <a:t>Tuesday, November 8, 5-6 PM</a:t>
            </a:r>
          </a:p>
          <a:p>
            <a:pPr algn="ctr"/>
            <a:r>
              <a:rPr lang="en-US" sz="2400" b="1" dirty="0" smtClean="0"/>
              <a:t>107 Wilson Hall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752600"/>
            <a:ext cx="8001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Summer Programs </a:t>
            </a:r>
            <a:r>
              <a:rPr lang="en-US" dirty="0" smtClean="0"/>
              <a:t>(Organic and Physical Chemistry, research in Singapore ..)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Semester or Year-long exchange programs </a:t>
            </a:r>
            <a:r>
              <a:rPr lang="en-US" dirty="0" smtClean="0"/>
              <a:t>in France, Spain, Great Britain, Germany, … (get a full year of science credits while abroad)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2060"/>
                </a:solidFill>
              </a:rPr>
              <a:t>Returning students will tell about their experience in Spain, Sweden, France, ..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33800"/>
            <a:ext cx="3198646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3962400"/>
            <a:ext cx="4724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about a new </a:t>
            </a:r>
            <a:r>
              <a:rPr lang="en-US" sz="2000" dirty="0">
                <a:solidFill>
                  <a:srgbClr val="C00000"/>
                </a:solidFill>
              </a:rPr>
              <a:t>p</a:t>
            </a:r>
            <a:r>
              <a:rPr lang="en-US" sz="2000" dirty="0" smtClean="0">
                <a:solidFill>
                  <a:srgbClr val="C00000"/>
                </a:solidFill>
              </a:rPr>
              <a:t>rogram in France:</a:t>
            </a:r>
          </a:p>
          <a:p>
            <a:r>
              <a:rPr lang="en-US" dirty="0" smtClean="0"/>
              <a:t>Take many science classes in English while studying French.  Only 1 year of college French required.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33399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Get more information at the UNC Study Abroad Office and from Prof. Tomas Baer (Chemistry)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UNC</dc:creator>
  <cp:lastModifiedBy>Diane Pozefsky</cp:lastModifiedBy>
  <cp:revision>3</cp:revision>
  <dcterms:created xsi:type="dcterms:W3CDTF">2011-11-02T12:39:57Z</dcterms:created>
  <dcterms:modified xsi:type="dcterms:W3CDTF">2011-11-04T15:10:17Z</dcterms:modified>
</cp:coreProperties>
</file>