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90" r:id="rId3"/>
    <p:sldId id="291" r:id="rId4"/>
    <p:sldId id="29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6815-B9A2-4E33-9D52-E7AAC3B6818D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F3F37-4E2D-40A2-8802-3A0142F6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152" y="3337560"/>
            <a:ext cx="6480048" cy="2301240"/>
          </a:xfrm>
        </p:spPr>
        <p:txBody>
          <a:bodyPr/>
          <a:lstStyle/>
          <a:p>
            <a:r>
              <a:rPr lang="en-US" dirty="0" smtClean="0"/>
              <a:t>ORGANIZATION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" y="1544812"/>
            <a:ext cx="6480048" cy="1752600"/>
          </a:xfrm>
        </p:spPr>
        <p:txBody>
          <a:bodyPr/>
          <a:lstStyle/>
          <a:p>
            <a:r>
              <a:rPr lang="en-US" dirty="0" smtClean="0"/>
              <a:t>10 October 2011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6303" y="3352912"/>
            <a:ext cx="6629400" cy="1066688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and why companies organize as they do</a:t>
            </a: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16000"/>
          <a:stretch>
            <a:fillRect/>
          </a:stretch>
        </p:blipFill>
        <p:spPr bwMode="auto">
          <a:xfrm>
            <a:off x="381000" y="317230"/>
            <a:ext cx="2708173" cy="289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is Organization Needed?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Control communications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Channel of communications costs about 2 hours per week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Optimal number 3-7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Others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Responsibility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364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Structures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900" dirty="0" smtClean="0"/>
              <a:t>Hierarchical</a:t>
            </a:r>
          </a:p>
          <a:p>
            <a:pPr>
              <a:lnSpc>
                <a:spcPct val="90000"/>
              </a:lnSpc>
            </a:pPr>
            <a:endParaRPr lang="en-US" sz="2900" dirty="0" smtClean="0"/>
          </a:p>
          <a:p>
            <a:pPr>
              <a:lnSpc>
                <a:spcPct val="90000"/>
              </a:lnSpc>
            </a:pPr>
            <a:endParaRPr lang="en-US" sz="2900" dirty="0" smtClean="0"/>
          </a:p>
          <a:p>
            <a:pPr>
              <a:lnSpc>
                <a:spcPct val="90000"/>
              </a:lnSpc>
            </a:pPr>
            <a:endParaRPr lang="en-US" sz="2900" dirty="0" smtClean="0"/>
          </a:p>
          <a:p>
            <a:pPr>
              <a:lnSpc>
                <a:spcPct val="90000"/>
              </a:lnSpc>
            </a:pPr>
            <a:endParaRPr lang="en-US" sz="2900" dirty="0" smtClean="0"/>
          </a:p>
          <a:p>
            <a:pPr>
              <a:lnSpc>
                <a:spcPct val="90000"/>
              </a:lnSpc>
            </a:pPr>
            <a:r>
              <a:rPr lang="en-US" sz="2900" dirty="0" smtClean="0"/>
              <a:t>Peer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Requires leader of team or aspects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900" dirty="0" err="1" smtClean="0"/>
              <a:t>Subteam</a:t>
            </a:r>
            <a:endParaRPr lang="en-US" sz="29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Peer within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Gatekeeper for external</a:t>
            </a:r>
          </a:p>
          <a:p>
            <a:pPr>
              <a:lnSpc>
                <a:spcPct val="90000"/>
              </a:lnSpc>
            </a:pPr>
            <a:endParaRPr lang="en-US" sz="2900" dirty="0" smtClean="0"/>
          </a:p>
          <a:p>
            <a:pPr>
              <a:lnSpc>
                <a:spcPct val="90000"/>
              </a:lnSpc>
            </a:pPr>
            <a:endParaRPr lang="en-US" sz="2900" dirty="0" smtClean="0"/>
          </a:p>
          <a:p>
            <a:pPr>
              <a:lnSpc>
                <a:spcPct val="90000"/>
              </a:lnSpc>
            </a:pPr>
            <a:endParaRPr lang="en-US" sz="2900" dirty="0" smtClean="0"/>
          </a:p>
          <a:p>
            <a:pPr>
              <a:lnSpc>
                <a:spcPct val="90000"/>
              </a:lnSpc>
            </a:pPr>
            <a:endParaRPr lang="en-US" sz="2900" dirty="0" smtClean="0"/>
          </a:p>
          <a:p>
            <a:pPr>
              <a:lnSpc>
                <a:spcPct val="90000"/>
              </a:lnSpc>
            </a:pPr>
            <a:r>
              <a:rPr lang="en-US" sz="2900" dirty="0" smtClean="0"/>
              <a:t>Matrix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5152"/>
          <a:stretch>
            <a:fillRect/>
          </a:stretch>
        </p:blipFill>
        <p:spPr bwMode="auto">
          <a:xfrm>
            <a:off x="921774" y="2139437"/>
            <a:ext cx="28740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6716" t="7082" r="6716" b="20815"/>
          <a:stretch>
            <a:fillRect/>
          </a:stretch>
        </p:blipFill>
        <p:spPr bwMode="auto">
          <a:xfrm>
            <a:off x="2057400" y="5137355"/>
            <a:ext cx="210457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6287" y="2895600"/>
            <a:ext cx="2367099" cy="15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 b="21739"/>
          <a:stretch>
            <a:fillRect/>
          </a:stretch>
        </p:blipFill>
        <p:spPr bwMode="auto">
          <a:xfrm>
            <a:off x="5943600" y="4953000"/>
            <a:ext cx="263978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59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can you tell from an organization?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formal structure</a:t>
            </a:r>
          </a:p>
          <a:p>
            <a:pPr eaLnBrk="1" hangingPunct="1"/>
            <a:r>
              <a:rPr lang="en-US" dirty="0" smtClean="0"/>
              <a:t>NOT the informal working mode</a:t>
            </a:r>
          </a:p>
          <a:p>
            <a:pPr eaLnBrk="1" hangingPunct="1"/>
            <a:r>
              <a:rPr lang="en-US" dirty="0" smtClean="0"/>
              <a:t>When you are going to work, which do you care about?  </a:t>
            </a:r>
          </a:p>
          <a:p>
            <a:pPr eaLnBrk="1" hangingPunct="1"/>
            <a:r>
              <a:rPr lang="en-US" dirty="0" smtClean="0"/>
              <a:t>How much impact does the formal structure have?</a:t>
            </a:r>
          </a:p>
        </p:txBody>
      </p:sp>
    </p:spTree>
    <p:extLst>
      <p:ext uri="{BB962C8B-B14F-4D97-AF65-F5344CB8AC3E}">
        <p14:creationId xmlns:p14="http://schemas.microsoft.com/office/powerpoint/2010/main" val="2056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824</TotalTime>
  <Words>91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ORGANIZATION </vt:lpstr>
      <vt:lpstr>Why is Organization Needed?</vt:lpstr>
      <vt:lpstr>Organization Structures</vt:lpstr>
      <vt:lpstr>What can you tell from an organization?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41</cp:revision>
  <dcterms:created xsi:type="dcterms:W3CDTF">2009-08-26T18:24:12Z</dcterms:created>
  <dcterms:modified xsi:type="dcterms:W3CDTF">2011-10-12T18:54:38Z</dcterms:modified>
</cp:coreProperties>
</file>