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6" r:id="rId1"/>
  </p:sldMasterIdLst>
  <p:notesMasterIdLst>
    <p:notesMasterId r:id="rId2"/>
  </p:notesMasterIdLst>
  <p:sldIdLst>
    <p:sldId id="338" r:id="rId3"/>
    <p:sldId id="339" r:id="rId4"/>
    <p:sldId id="340" r:id="rId5"/>
    <p:sldId id="341" r:id="rId6"/>
    <p:sldId id="342" r:id="rId7"/>
    <p:sldId id="343" r:id="rId8"/>
    <p:sldId id="344" r:id="rId9"/>
    <p:sldId id="345" r:id="rId10"/>
    <p:sldId id="346" r:id="rId11"/>
    <p:sldId id="347" r:id="rId12"/>
    <p:sldId id="349" r:id="rId13"/>
    <p:sldId id="350" r:id="rId14"/>
    <p:sldId id="351"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7" r:id="rId1"/>
    <p:sldLayoutId id="2147483668" r:id="rId2"/>
    <p:sldLayoutId id="2147483669" r:id="rId3"/>
    <p:sldLayoutId id="2147483670" r:id="rId4"/>
    <p:sldLayoutId id="2147483671"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j</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453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613524"/>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47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8134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968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333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298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12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626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26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622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172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615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2024-08-30T17:42:38Z</dcterms:created>
  <dcterms:modified xsi:type="dcterms:W3CDTF">2024-09-16T03:57:22Z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434fed5fe5da46f18be045769f8a2875</vt:lpwstr>
  </property>
</Properties>
</file>