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d4308db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d4308db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d4308db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d4308db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d4308db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d4308db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d4308dbc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d4308dbc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4308dbc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4308dbc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d4308dbc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d4308db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d4308dbc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d4308dbc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034c8890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034c8890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jmlr.org/papers/volume20/18-444/18-444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4799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Tworzenie</a:t>
            </a:r>
            <a:r>
              <a:rPr lang="pl"/>
              <a:t> i Analiza zbioru </a:t>
            </a:r>
            <a:r>
              <a:rPr lang="pl"/>
              <a:t>Rashomon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Jan Borowski, Krzysztof Wolny, Konstanty Kraszewski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81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Problem i Założenia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9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Problem klasyfikacyjny: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Określenie czy panjent umrzę na podstawie danych z 72h przed śmiercią/wypisem. Cały </a:t>
            </a:r>
            <a:r>
              <a:rPr lang="pl"/>
              <a:t>trening</a:t>
            </a:r>
            <a:r>
              <a:rPr lang="pl"/>
              <a:t> został wykonany na podzbiorze bazy MIMIC </a:t>
            </a:r>
            <a:r>
              <a:rPr lang="pl"/>
              <a:t>liczącym</a:t>
            </a:r>
            <a:r>
              <a:rPr lang="pl"/>
              <a:t> około 1000 wierszy.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Wykorzystaliśmy algorytm XGB trenowany na parametrach z  artykułu.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https://jmlr.org/papers/volume20/18-444/18-444.pdf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Wybór modeli do </a:t>
            </a:r>
            <a:r>
              <a:rPr lang="pl"/>
              <a:t>dalszych</a:t>
            </a:r>
            <a:r>
              <a:rPr lang="pl"/>
              <a:t> testów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744125" y="1412075"/>
            <a:ext cx="58674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Z wykorzystaniem randomSearch stworzyliśmy i przetestowaliśmy 300 modeli xgb. 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757325"/>
            <a:ext cx="4452950" cy="30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5464950" y="2085838"/>
            <a:ext cx="2859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Calibri"/>
                <a:ea typeface="Calibri"/>
                <a:cs typeface="Calibri"/>
                <a:sym typeface="Calibri"/>
              </a:rPr>
              <a:t>Krzywa przedstawia dość standardowy rozkład wykładniczy gdzie </a:t>
            </a:r>
            <a:r>
              <a:rPr lang="pl" sz="1200">
                <a:latin typeface="Calibri"/>
                <a:ea typeface="Calibri"/>
                <a:cs typeface="Calibri"/>
                <a:sym typeface="Calibri"/>
              </a:rPr>
              <a:t>najlepszych</a:t>
            </a:r>
            <a:r>
              <a:rPr lang="pl" sz="1200">
                <a:latin typeface="Calibri"/>
                <a:ea typeface="Calibri"/>
                <a:cs typeface="Calibri"/>
                <a:sym typeface="Calibri"/>
              </a:rPr>
              <a:t> modeli mamy mało w </a:t>
            </a:r>
            <a:r>
              <a:rPr lang="pl" sz="1200">
                <a:latin typeface="Calibri"/>
                <a:ea typeface="Calibri"/>
                <a:cs typeface="Calibri"/>
                <a:sym typeface="Calibri"/>
              </a:rPr>
              <a:t>porównaniu</a:t>
            </a:r>
            <a:r>
              <a:rPr lang="pl" sz="1200">
                <a:latin typeface="Calibri"/>
                <a:ea typeface="Calibri"/>
                <a:cs typeface="Calibri"/>
                <a:sym typeface="Calibri"/>
              </a:rPr>
              <a:t> z dużą ilością modeli średnich i przeciętnych. Liczba modeli powyżej 0.92 AUC powinna być odpowiednia do dalszych testów. Dla uproszczenia analizy wykorzystam tylko 8 najlepszych modeli.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Calibri"/>
                <a:ea typeface="Calibri"/>
                <a:cs typeface="Calibri"/>
                <a:sym typeface="Calibri"/>
              </a:rPr>
              <a:t>Dokładny punkt odcięcia to 0.924. Wybieramy 2.7% wszystkich utworzonych modeli.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234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Istotność zmiennych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75" y="704013"/>
            <a:ext cx="3921925" cy="214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925" y="732950"/>
            <a:ext cx="3815950" cy="20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250" y="2817100"/>
            <a:ext cx="3718325" cy="20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4446975" y="3051800"/>
            <a:ext cx="4071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Calibri"/>
                <a:ea typeface="Calibri"/>
                <a:cs typeface="Calibri"/>
                <a:sym typeface="Calibri"/>
              </a:rPr>
              <a:t>Po kilku przedstawionych wykresach istotności widać ,że nie wszystkie modele kierowały się tym samym przy predykcji. Występują zmienne często się powtarzające jak age czy GSC ale ich F-score potrafi się diametralnie różnić. Na przykład zmienna weight najistotniejsza dla modelu 198 w pozostałych modelach nie została uznana za istotną.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406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Wyjaśnienie zmiennych 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5155350" y="1317975"/>
            <a:ext cx="3169500" cy="3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age </a:t>
            </a:r>
            <a:r>
              <a:rPr lang="pl"/>
              <a:t>- wiek pacjenta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/>
              <a:t>glucose</a:t>
            </a:r>
            <a:r>
              <a:rPr lang="pl"/>
              <a:t> - poziom cukru we krwi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/>
              <a:t>wbc</a:t>
            </a:r>
            <a:r>
              <a:rPr lang="pl"/>
              <a:t> - Liczba leukocytów we krwi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/>
              <a:t>temp</a:t>
            </a:r>
            <a:r>
              <a:rPr lang="pl"/>
              <a:t> - temperatura ciała pacjenta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/>
              <a:t>heartrate</a:t>
            </a:r>
            <a:r>
              <a:rPr lang="pl"/>
              <a:t> - tętno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/>
              <a:t>potassium</a:t>
            </a:r>
            <a:r>
              <a:rPr lang="pl"/>
              <a:t> - poziom potasu we krwi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Ponadto zakładam ,że dopisek </a:t>
            </a:r>
            <a:r>
              <a:rPr b="1" lang="pl"/>
              <a:t>last</a:t>
            </a:r>
            <a:r>
              <a:rPr lang="pl"/>
              <a:t> oznacza pomiary </a:t>
            </a:r>
            <a:r>
              <a:rPr lang="pl"/>
              <a:t>wykonane</a:t>
            </a:r>
            <a:r>
              <a:rPr lang="pl"/>
              <a:t> jako ostatnie  a </a:t>
            </a:r>
            <a:r>
              <a:rPr b="1" lang="pl"/>
              <a:t>early</a:t>
            </a:r>
            <a:r>
              <a:rPr lang="pl"/>
              <a:t> wykonane rano. 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25" y="1360850"/>
            <a:ext cx="44386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947775" y="438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Porównanie dwóch wybranych modeli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72750" y="35750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Dwa wybrane modele stosują inne zmienne do </a:t>
            </a:r>
            <a:r>
              <a:rPr lang="pl"/>
              <a:t>uzyskania</a:t>
            </a:r>
            <a:r>
              <a:rPr lang="pl"/>
              <a:t> </a:t>
            </a:r>
            <a:r>
              <a:rPr lang="pl"/>
              <a:t>podobnej</a:t>
            </a:r>
            <a:r>
              <a:rPr lang="pl"/>
              <a:t> jakości </a:t>
            </a:r>
            <a:r>
              <a:rPr lang="pl"/>
              <a:t>predykcji</a:t>
            </a:r>
            <a:r>
              <a:rPr lang="pl"/>
              <a:t> co może dać </a:t>
            </a:r>
            <a:r>
              <a:rPr lang="pl"/>
              <a:t>ciekawe</a:t>
            </a:r>
            <a:r>
              <a:rPr lang="pl"/>
              <a:t> efekty w analizie.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50" y="1346150"/>
            <a:ext cx="4450075" cy="22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025" y="1346150"/>
            <a:ext cx="4239800" cy="22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6215075" y="428625"/>
            <a:ext cx="2668200" cy="4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Różnica w niektórych krzywych jest dość wyraźna. Nie występują jednak sytuacje gdzie dana zmienna ma </a:t>
            </a:r>
            <a:r>
              <a:rPr lang="pl"/>
              <a:t>odwrotny</a:t>
            </a:r>
            <a:r>
              <a:rPr lang="pl"/>
              <a:t> wpływ na </a:t>
            </a:r>
            <a:r>
              <a:rPr lang="pl"/>
              <a:t>predykcję</a:t>
            </a:r>
            <a:r>
              <a:rPr lang="pl"/>
              <a:t>. Najczęściej mamy </a:t>
            </a:r>
            <a:r>
              <a:rPr lang="pl"/>
              <a:t>do czynienia</a:t>
            </a:r>
            <a:r>
              <a:rPr lang="pl"/>
              <a:t> z lekkim </a:t>
            </a:r>
            <a:r>
              <a:rPr lang="pl"/>
              <a:t>ze skalowaniem</a:t>
            </a:r>
            <a:r>
              <a:rPr lang="pl"/>
              <a:t> krzywych o podobnym </a:t>
            </a:r>
            <a:r>
              <a:rPr lang="pl"/>
              <a:t>kształcie. Problemem może być też oczywista ( glucose) i nieoczywista (wbc, tempc). Korelacja niektórych zmiennych.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00" y="267875"/>
            <a:ext cx="5915025" cy="460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567925"/>
            <a:ext cx="4381500" cy="42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>
            <p:ph type="title"/>
          </p:nvPr>
        </p:nvSpPr>
        <p:spPr>
          <a:xfrm>
            <a:off x="819150" y="309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Jakość modelu a </a:t>
            </a:r>
            <a:r>
              <a:rPr lang="pl"/>
              <a:t>hiperparametry</a:t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6150775" y="1264425"/>
            <a:ext cx="21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5593550" y="1296600"/>
            <a:ext cx="2486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alibri"/>
                <a:ea typeface="Calibri"/>
                <a:cs typeface="Calibri"/>
                <a:sym typeface="Calibri"/>
              </a:rPr>
              <a:t>Zdecydowaliśmy się na sprawdzenie dwóch parametrów i ich wpływu na jakość modelu. W tym celu przeprowadziliśmy </a:t>
            </a:r>
            <a:r>
              <a:rPr lang="pl">
                <a:latin typeface="Calibri"/>
                <a:ea typeface="Calibri"/>
                <a:cs typeface="Calibri"/>
                <a:sym typeface="Calibri"/>
              </a:rPr>
              <a:t>dodatkowy</a:t>
            </a:r>
            <a:r>
              <a:rPr lang="pl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l">
                <a:latin typeface="Calibri"/>
                <a:ea typeface="Calibri"/>
                <a:cs typeface="Calibri"/>
                <a:sym typeface="Calibri"/>
              </a:rPr>
              <a:t>gridSearch</a:t>
            </a:r>
            <a:r>
              <a:rPr lang="pl">
                <a:latin typeface="Calibri"/>
                <a:ea typeface="Calibri"/>
                <a:cs typeface="Calibri"/>
                <a:sym typeface="Calibri"/>
              </a:rPr>
              <a:t>. Biorąc pod uwagę wielkość zbioru wyniki są dość stabilne choć najlepsze rezultaty uzyskują niskie drzewa o małej minimalnej wadze.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819150" y="341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Porównanie </a:t>
            </a:r>
            <a:r>
              <a:rPr lang="pl"/>
              <a:t>modeli</a:t>
            </a:r>
            <a:r>
              <a:rPr lang="pl"/>
              <a:t> bez treningu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 flipH="1">
            <a:off x="642950" y="3846900"/>
            <a:ext cx="27957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Warto zwłaszcza </a:t>
            </a:r>
            <a:r>
              <a:rPr lang="pl"/>
              <a:t>spojrzeć</a:t>
            </a:r>
            <a:r>
              <a:rPr lang="pl"/>
              <a:t> na wykresy regresji gdzie widać wyraźną różnicę w działaniu algorytmów.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00" y="846500"/>
            <a:ext cx="5157775" cy="28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9250" y="1939500"/>
            <a:ext cx="3696874" cy="28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