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8" r:id="rId3"/>
    <p:sldId id="262" r:id="rId4"/>
    <p:sldId id="263" r:id="rId5"/>
    <p:sldId id="266" r:id="rId6"/>
    <p:sldId id="264" r:id="rId7"/>
    <p:sldId id="26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12" y="10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presProps" Target="pres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EA3E-6223-45D2-B7C7-C3584F15BDC4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6749-AE31-4711-98DE-24AF7CED6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579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EA3E-6223-45D2-B7C7-C3584F15BDC4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6749-AE31-4711-98DE-24AF7CED6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859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EA3E-6223-45D2-B7C7-C3584F15BDC4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6749-AE31-4711-98DE-24AF7CED6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15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EA3E-6223-45D2-B7C7-C3584F15BDC4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6749-AE31-4711-98DE-24AF7CED6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594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EA3E-6223-45D2-B7C7-C3584F15BDC4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6749-AE31-4711-98DE-24AF7CED6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30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EA3E-6223-45D2-B7C7-C3584F15BDC4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6749-AE31-4711-98DE-24AF7CED6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50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EA3E-6223-45D2-B7C7-C3584F15BDC4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6749-AE31-4711-98DE-24AF7CED6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398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EA3E-6223-45D2-B7C7-C3584F15BDC4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6749-AE31-4711-98DE-24AF7CED6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86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EA3E-6223-45D2-B7C7-C3584F15BDC4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6749-AE31-4711-98DE-24AF7CED6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249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EA3E-6223-45D2-B7C7-C3584F15BDC4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6749-AE31-4711-98DE-24AF7CED6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842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EA3E-6223-45D2-B7C7-C3584F15BDC4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6749-AE31-4711-98DE-24AF7CED6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60385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5EA3E-6223-45D2-B7C7-C3584F15BDC4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C6749-AE31-4711-98DE-24AF7CED6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53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-27620"/>
            <a:ext cx="2216727" cy="107142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18650" y="309598"/>
            <a:ext cx="1524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logo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216724" y="-18207"/>
            <a:ext cx="9975276" cy="10620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605810" y="-18207"/>
            <a:ext cx="1801099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**</a:t>
            </a:r>
            <a:r>
              <a:rPr lang="ko-KR" altLang="en-US" dirty="0" err="1" smtClean="0"/>
              <a:t>대전이야기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 err="1" smtClean="0"/>
              <a:t>대전역사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관광안내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721595" y="-10662"/>
            <a:ext cx="190269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**</a:t>
            </a:r>
            <a:r>
              <a:rPr lang="ko-KR" altLang="en-US" dirty="0" smtClean="0"/>
              <a:t>축제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행사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16724" y="-27620"/>
            <a:ext cx="2152073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우리구이야기</a:t>
            </a:r>
            <a:endParaRPr lang="en-US" altLang="ko-KR" dirty="0" smtClean="0"/>
          </a:p>
          <a:p>
            <a:r>
              <a:rPr lang="ko-KR" altLang="en-US" dirty="0" smtClean="0"/>
              <a:t>●동구</a:t>
            </a:r>
            <a:r>
              <a:rPr lang="en-US" altLang="ko-KR" dirty="0"/>
              <a:t> </a:t>
            </a:r>
            <a:r>
              <a:rPr lang="ko-KR" altLang="en-US" dirty="0" smtClean="0"/>
              <a:t>●중구</a:t>
            </a:r>
            <a:endParaRPr lang="en-US" altLang="ko-KR" dirty="0" smtClean="0"/>
          </a:p>
          <a:p>
            <a:r>
              <a:rPr lang="ko-KR" altLang="en-US" dirty="0" smtClean="0"/>
              <a:t>●유성구</a:t>
            </a:r>
            <a:r>
              <a:rPr lang="en-US" altLang="ko-KR" dirty="0"/>
              <a:t> </a:t>
            </a:r>
            <a:r>
              <a:rPr lang="ko-KR" altLang="en-US" dirty="0" smtClean="0"/>
              <a:t>●서구</a:t>
            </a:r>
            <a:endParaRPr lang="en-US" altLang="ko-KR" dirty="0" smtClean="0"/>
          </a:p>
          <a:p>
            <a:r>
              <a:rPr lang="ko-KR" altLang="en-US" dirty="0" smtClean="0"/>
              <a:t>●대덕구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368797" y="11428"/>
            <a:ext cx="335279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투어</a:t>
            </a:r>
            <a:r>
              <a:rPr lang="en-US" altLang="ko-KR" dirty="0"/>
              <a:t> 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맛집투어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추천여행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err="1" smtClean="0"/>
              <a:t>타슈투어</a:t>
            </a:r>
            <a:r>
              <a:rPr lang="en-US" altLang="ko-KR" dirty="0"/>
              <a:t> </a:t>
            </a:r>
            <a:r>
              <a:rPr lang="en-US" altLang="ko-KR" dirty="0" smtClean="0"/>
              <a:t>       -</a:t>
            </a:r>
            <a:r>
              <a:rPr lang="ko-KR" altLang="en-US" dirty="0" smtClean="0"/>
              <a:t>버스투어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882071" y="1150561"/>
            <a:ext cx="10510984" cy="21982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983018" y="2064526"/>
            <a:ext cx="2549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슬라이드 이미지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108363" y="2018359"/>
            <a:ext cx="309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783454" y="2041495"/>
            <a:ext cx="309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0783454" y="4045527"/>
            <a:ext cx="623456" cy="90516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날씨</a:t>
            </a:r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25" y="4950691"/>
            <a:ext cx="9478698" cy="140061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97526" y="3688088"/>
            <a:ext cx="3066473" cy="923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링크</a:t>
            </a:r>
            <a:r>
              <a:rPr lang="en-US" altLang="ko-KR" dirty="0" smtClean="0"/>
              <a:t>:</a:t>
            </a:r>
            <a:r>
              <a:rPr lang="ko-KR" altLang="en-US" dirty="0" smtClean="0"/>
              <a:t>투어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237182" y="3640547"/>
            <a:ext cx="3066473" cy="923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링크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ㅌㅏ슈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453743" y="3640547"/>
            <a:ext cx="3066473" cy="923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링크</a:t>
            </a:r>
            <a:r>
              <a:rPr lang="en-US" altLang="ko-KR" dirty="0" smtClean="0"/>
              <a:t>:</a:t>
            </a:r>
            <a:r>
              <a:rPr lang="ko-KR" altLang="en-US" dirty="0" smtClean="0"/>
              <a:t>축제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200073" y="2941069"/>
            <a:ext cx="134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○ ○ ○ ○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29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0834" y="18473"/>
            <a:ext cx="11905673" cy="6650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4727" y="175491"/>
            <a:ext cx="11711709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2.</a:t>
            </a:r>
            <a:r>
              <a:rPr lang="ko-KR" altLang="en-US" dirty="0" err="1" smtClean="0"/>
              <a:t>우리구투어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뚜정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84727" y="1098821"/>
            <a:ext cx="11711709" cy="67456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20981" y="1251435"/>
            <a:ext cx="711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동구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50226" y="1232656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서구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479472" y="1237488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중</a:t>
            </a:r>
            <a:r>
              <a:rPr lang="ko-KR" altLang="en-US" dirty="0" smtClean="0"/>
              <a:t>구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45216" y="1251435"/>
            <a:ext cx="101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대덕구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337962" y="1255961"/>
            <a:ext cx="107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유성구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75855" y="2004291"/>
            <a:ext cx="2198254" cy="17826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463639" y="2004291"/>
            <a:ext cx="2198254" cy="17826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243807" y="2004291"/>
            <a:ext cx="2198254" cy="17826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85091" y="3999342"/>
            <a:ext cx="2198254" cy="17826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426691" y="3980869"/>
            <a:ext cx="2198254" cy="17826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262271" y="3953163"/>
            <a:ext cx="2198254" cy="17826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476506" y="2235047"/>
            <a:ext cx="1856511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pPr algn="ctr"/>
            <a:r>
              <a:rPr lang="ko-KR" altLang="en-US" dirty="0" smtClean="0"/>
              <a:t>동구 여행지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490362" y="4373420"/>
            <a:ext cx="1856511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pPr algn="ctr"/>
            <a:r>
              <a:rPr lang="ko-KR" altLang="en-US" dirty="0" smtClean="0"/>
              <a:t>동구 맛집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75855" y="3254453"/>
            <a:ext cx="2198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주소</a:t>
            </a:r>
            <a:r>
              <a:rPr lang="en-US" altLang="ko-KR" sz="1000" dirty="0" smtClean="0"/>
              <a:t>:</a:t>
            </a:r>
          </a:p>
          <a:p>
            <a:r>
              <a:rPr lang="ko-KR" altLang="en-US" sz="1000" dirty="0" smtClean="0"/>
              <a:t>이름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75855" y="5249505"/>
            <a:ext cx="2198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주소</a:t>
            </a:r>
            <a:r>
              <a:rPr lang="en-US" altLang="ko-KR" sz="1000" dirty="0" smtClean="0"/>
              <a:t>:</a:t>
            </a:r>
          </a:p>
          <a:p>
            <a:r>
              <a:rPr lang="ko-KR" altLang="en-US" sz="1000" dirty="0" smtClean="0"/>
              <a:t>이름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920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7781" y="207818"/>
            <a:ext cx="11905673" cy="6650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4727" y="175491"/>
            <a:ext cx="11711709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2-1</a:t>
            </a:r>
            <a:r>
              <a:rPr lang="ko-KR" altLang="en-US" dirty="0" err="1" smtClean="0"/>
              <a:t>우리구투어</a:t>
            </a:r>
            <a:r>
              <a:rPr lang="en-US" altLang="ko-KR" dirty="0" smtClean="0"/>
              <a:t>*5</a:t>
            </a:r>
          </a:p>
          <a:p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84727" y="1098821"/>
            <a:ext cx="11711709" cy="67456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20981" y="1251435"/>
            <a:ext cx="711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동구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50226" y="1232656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서구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479472" y="1237488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중</a:t>
            </a:r>
            <a:r>
              <a:rPr lang="ko-KR" altLang="en-US" dirty="0" smtClean="0"/>
              <a:t>구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45216" y="1251435"/>
            <a:ext cx="101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대덕구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337962" y="1255961"/>
            <a:ext cx="107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유성구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75855" y="2004291"/>
            <a:ext cx="2198254" cy="17826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463639" y="2004291"/>
            <a:ext cx="2198254" cy="17826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243807" y="2004291"/>
            <a:ext cx="2198254" cy="17826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85091" y="3999342"/>
            <a:ext cx="2198254" cy="17826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426691" y="3980869"/>
            <a:ext cx="2198254" cy="17826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262271" y="3953163"/>
            <a:ext cx="2198254" cy="17826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476506" y="2235047"/>
            <a:ext cx="1856511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pPr algn="ctr"/>
            <a:r>
              <a:rPr lang="ko-KR" altLang="en-US" dirty="0" smtClean="0"/>
              <a:t>동구 여행지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490362" y="4373420"/>
            <a:ext cx="1856511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pPr algn="ctr"/>
            <a:r>
              <a:rPr lang="ko-KR" altLang="en-US" dirty="0" smtClean="0"/>
              <a:t>동구 맛집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75855" y="3254453"/>
            <a:ext cx="2198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주소</a:t>
            </a:r>
            <a:r>
              <a:rPr lang="en-US" altLang="ko-KR" sz="1000" dirty="0" smtClean="0"/>
              <a:t>:</a:t>
            </a:r>
          </a:p>
          <a:p>
            <a:r>
              <a:rPr lang="ko-KR" altLang="en-US" sz="1000" dirty="0" smtClean="0"/>
              <a:t>이름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75855" y="5249505"/>
            <a:ext cx="2198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주소</a:t>
            </a:r>
            <a:r>
              <a:rPr lang="en-US" altLang="ko-KR" sz="1000" dirty="0" smtClean="0"/>
              <a:t>:</a:t>
            </a:r>
          </a:p>
          <a:p>
            <a:r>
              <a:rPr lang="ko-KR" altLang="en-US" sz="1000" dirty="0" smtClean="0"/>
              <a:t>이름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620981" y="2660073"/>
            <a:ext cx="8622146" cy="2636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022764" y="3158377"/>
            <a:ext cx="1256145" cy="1699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703782" y="3158377"/>
            <a:ext cx="443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이름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713018" y="3777673"/>
            <a:ext cx="445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주소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703782" y="4373420"/>
            <a:ext cx="443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전화번호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7740073" y="2992582"/>
            <a:ext cx="2170545" cy="1995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지도이미지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9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0834" y="18473"/>
            <a:ext cx="11905673" cy="6650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4727" y="175491"/>
            <a:ext cx="11711709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8.</a:t>
            </a:r>
            <a:r>
              <a:rPr lang="ko-KR" altLang="en-US" dirty="0" smtClean="0"/>
              <a:t>투어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17" name="TextBox 16"/>
          <p:cNvSpPr txBox="1"/>
          <p:nvPr/>
        </p:nvSpPr>
        <p:spPr>
          <a:xfrm>
            <a:off x="184727" y="1246909"/>
            <a:ext cx="11711709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err="1" smtClean="0"/>
              <a:t>맛집투어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21" name="TextBox 20"/>
          <p:cNvSpPr txBox="1"/>
          <p:nvPr/>
        </p:nvSpPr>
        <p:spPr>
          <a:xfrm>
            <a:off x="198585" y="2489206"/>
            <a:ext cx="11711709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err="1" smtClean="0"/>
              <a:t>추천여행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22" name="TextBox 21"/>
          <p:cNvSpPr txBox="1"/>
          <p:nvPr/>
        </p:nvSpPr>
        <p:spPr>
          <a:xfrm>
            <a:off x="207819" y="3689928"/>
            <a:ext cx="11711709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err="1" smtClean="0"/>
              <a:t>추천여행</a:t>
            </a:r>
            <a:r>
              <a:rPr lang="en-US" altLang="ko-KR" dirty="0" smtClean="0"/>
              <a:t>2</a:t>
            </a:r>
          </a:p>
          <a:p>
            <a:pPr algn="ctr"/>
            <a:endParaRPr lang="en-US" altLang="ko-KR" dirty="0"/>
          </a:p>
        </p:txBody>
      </p:sp>
      <p:sp>
        <p:nvSpPr>
          <p:cNvPr id="23" name="TextBox 22"/>
          <p:cNvSpPr txBox="1"/>
          <p:nvPr/>
        </p:nvSpPr>
        <p:spPr>
          <a:xfrm>
            <a:off x="230915" y="4932218"/>
            <a:ext cx="11711709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버스투어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0825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3163" y="0"/>
            <a:ext cx="11905673" cy="6650182"/>
          </a:xfrm>
          <a:prstGeom prst="rect">
            <a:avLst/>
          </a:prstGeom>
          <a:solidFill>
            <a:srgbClr val="5b9bd5">
              <a:alpha val="100000"/>
            </a:srgbClr>
          </a:solidFill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4727" y="175491"/>
            <a:ext cx="11711709" cy="923330"/>
          </a:xfrm>
          <a:prstGeom prst="rect">
            <a:avLst/>
          </a:prstGeom>
          <a:gradFill rotWithShape="1">
            <a:gsLst>
              <a:gs pos="0">
                <a:srgbClr val="f7bda5">
                  <a:alpha val="100000"/>
                </a:srgbClr>
              </a:gs>
              <a:gs pos="50000">
                <a:srgbClr val="f5b196">
                  <a:alpha val="100000"/>
                </a:srgbClr>
              </a:gs>
              <a:gs pos="100000">
                <a:srgbClr val="f8a582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ed7d31">
                <a:alpha val="100000"/>
              </a:srgbClr>
            </a:solidFill>
            <a:prstDash val="solid"/>
            <a:miter/>
          </a:ln>
          <a:effectLst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8.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투어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84727" y="1098821"/>
            <a:ext cx="11711709" cy="674561"/>
          </a:xfrm>
          <a:prstGeom prst="rect">
            <a:avLst/>
          </a:prstGeom>
          <a:gradFill rotWithShape="1">
            <a:gsLst>
              <a:gs pos="0">
                <a:srgbClr val="ffdd9e">
                  <a:alpha val="100000"/>
                </a:srgbClr>
              </a:gs>
              <a:gs pos="50000">
                <a:srgbClr val="ffd790">
                  <a:alpha val="100000"/>
                </a:srgbClr>
              </a:gs>
              <a:gs pos="100000">
                <a:srgbClr val="ffd47c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ffc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495306" y="1263381"/>
            <a:ext cx="1376926" cy="36348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이달의여행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58110" y="1251909"/>
            <a:ext cx="1151604" cy="36933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맛집여행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6222141" y="1292876"/>
            <a:ext cx="1151604" cy="36933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추천여행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8157867" y="1231427"/>
            <a:ext cx="1151604" cy="36933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테마여행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60502" y="2450896"/>
            <a:ext cx="1403145" cy="7322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232127" y="2460421"/>
            <a:ext cx="1403145" cy="732297"/>
          </a:xfrm>
          <a:prstGeom prst="rect">
            <a:avLst/>
          </a:prstGeom>
          <a:gradFill rotWithShape="1">
            <a:gsLst>
              <a:gs pos="0">
                <a:srgbClr val="b1cbea">
                  <a:alpha val="100000"/>
                </a:srgbClr>
              </a:gs>
              <a:gs pos="50000">
                <a:srgbClr val="a3c1e5">
                  <a:alpha val="100000"/>
                </a:srgbClr>
              </a:gs>
              <a:gs pos="100000">
                <a:srgbClr val="93b9e4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5b9bd5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32327" y="2460421"/>
            <a:ext cx="1403145" cy="732297"/>
          </a:xfrm>
          <a:prstGeom prst="rect">
            <a:avLst/>
          </a:prstGeom>
          <a:gradFill rotWithShape="1">
            <a:gsLst>
              <a:gs pos="0">
                <a:srgbClr val="b1cbea">
                  <a:alpha val="100000"/>
                </a:srgbClr>
              </a:gs>
              <a:gs pos="50000">
                <a:srgbClr val="a3c1e5">
                  <a:alpha val="100000"/>
                </a:srgbClr>
              </a:gs>
              <a:gs pos="100000">
                <a:srgbClr val="93b9e4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5b9bd5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4427" y="2460421"/>
            <a:ext cx="1403145" cy="732297"/>
          </a:xfrm>
          <a:prstGeom prst="rect">
            <a:avLst/>
          </a:prstGeom>
          <a:gradFill rotWithShape="1">
            <a:gsLst>
              <a:gs pos="0">
                <a:srgbClr val="b1cbea">
                  <a:alpha val="100000"/>
                </a:srgbClr>
              </a:gs>
              <a:gs pos="50000">
                <a:srgbClr val="a3c1e5">
                  <a:alpha val="100000"/>
                </a:srgbClr>
              </a:gs>
              <a:gs pos="100000">
                <a:srgbClr val="93b9e4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5b9bd5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937477" y="2469945"/>
            <a:ext cx="1403145" cy="732297"/>
          </a:xfrm>
          <a:prstGeom prst="rect">
            <a:avLst/>
          </a:prstGeom>
          <a:gradFill rotWithShape="1">
            <a:gsLst>
              <a:gs pos="0">
                <a:srgbClr val="b1cbea">
                  <a:alpha val="100000"/>
                </a:srgbClr>
              </a:gs>
              <a:gs pos="50000">
                <a:srgbClr val="a3c1e5">
                  <a:alpha val="100000"/>
                </a:srgbClr>
              </a:gs>
              <a:gs pos="100000">
                <a:srgbClr val="93b9e4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5b9bd5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490053" y="2450896"/>
            <a:ext cx="1403145" cy="732297"/>
          </a:xfrm>
          <a:prstGeom prst="rect">
            <a:avLst/>
          </a:prstGeom>
          <a:gradFill rotWithShape="1">
            <a:gsLst>
              <a:gs pos="0">
                <a:srgbClr val="b1cbea">
                  <a:alpha val="100000"/>
                </a:srgbClr>
              </a:gs>
              <a:gs pos="50000">
                <a:srgbClr val="a3c1e5">
                  <a:alpha val="100000"/>
                </a:srgbClr>
              </a:gs>
              <a:gs pos="100000">
                <a:srgbClr val="93b9e4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5b9bd5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" name="가로 글상자 26"/>
          <p:cNvSpPr txBox="1"/>
          <p:nvPr/>
        </p:nvSpPr>
        <p:spPr>
          <a:xfrm>
            <a:off x="10300315" y="2614766"/>
            <a:ext cx="1372419" cy="36547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이달의여행</a:t>
            </a:r>
            <a:endParaRPr lang="ko-KR" altLang="en-US"/>
          </a:p>
        </p:txBody>
      </p:sp>
      <p:sp>
        <p:nvSpPr>
          <p:cNvPr id="28" name="가로 글상자 27"/>
          <p:cNvSpPr txBox="1"/>
          <p:nvPr/>
        </p:nvSpPr>
        <p:spPr>
          <a:xfrm>
            <a:off x="10360538" y="3620933"/>
            <a:ext cx="1372419" cy="364654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맛집여행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9" name="가로 글상자 28"/>
          <p:cNvSpPr txBox="1"/>
          <p:nvPr/>
        </p:nvSpPr>
        <p:spPr>
          <a:xfrm>
            <a:off x="10329812" y="4666226"/>
            <a:ext cx="1372419" cy="36547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추천여행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60502" y="3429000"/>
            <a:ext cx="1403145" cy="732297"/>
          </a:xfrm>
          <a:prstGeom prst="rect">
            <a:avLst/>
          </a:prstGeom>
          <a:gradFill rotWithShape="1">
            <a:gsLst>
              <a:gs pos="0">
                <a:srgbClr val="b1cbea">
                  <a:alpha val="100000"/>
                </a:srgbClr>
              </a:gs>
              <a:gs pos="50000">
                <a:srgbClr val="a3c1e5">
                  <a:alpha val="100000"/>
                </a:srgbClr>
              </a:gs>
              <a:gs pos="100000">
                <a:srgbClr val="93b9e4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5b9bd5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232127" y="3438525"/>
            <a:ext cx="1403145" cy="732297"/>
          </a:xfrm>
          <a:prstGeom prst="rect">
            <a:avLst/>
          </a:prstGeom>
          <a:gradFill rotWithShape="1">
            <a:gsLst>
              <a:gs pos="0">
                <a:srgbClr val="b1cbea">
                  <a:alpha val="100000"/>
                </a:srgbClr>
              </a:gs>
              <a:gs pos="50000">
                <a:srgbClr val="a3c1e5">
                  <a:alpha val="100000"/>
                </a:srgbClr>
              </a:gs>
              <a:gs pos="100000">
                <a:srgbClr val="93b9e4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5b9bd5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832327" y="3438525"/>
            <a:ext cx="1403145" cy="732297"/>
          </a:xfrm>
          <a:prstGeom prst="rect">
            <a:avLst/>
          </a:prstGeom>
          <a:gradFill rotWithShape="1">
            <a:gsLst>
              <a:gs pos="0">
                <a:srgbClr val="b1cbea">
                  <a:alpha val="100000"/>
                </a:srgbClr>
              </a:gs>
              <a:gs pos="50000">
                <a:srgbClr val="a3c1e5">
                  <a:alpha val="100000"/>
                </a:srgbClr>
              </a:gs>
              <a:gs pos="100000">
                <a:srgbClr val="93b9e4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5b9bd5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394427" y="3438525"/>
            <a:ext cx="1403145" cy="732297"/>
          </a:xfrm>
          <a:prstGeom prst="rect">
            <a:avLst/>
          </a:prstGeom>
          <a:gradFill rotWithShape="1">
            <a:gsLst>
              <a:gs pos="0">
                <a:srgbClr val="b1cbea">
                  <a:alpha val="100000"/>
                </a:srgbClr>
              </a:gs>
              <a:gs pos="50000">
                <a:srgbClr val="a3c1e5">
                  <a:alpha val="100000"/>
                </a:srgbClr>
              </a:gs>
              <a:gs pos="100000">
                <a:srgbClr val="93b9e4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5b9bd5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937477" y="3448049"/>
            <a:ext cx="1403145" cy="732297"/>
          </a:xfrm>
          <a:prstGeom prst="rect">
            <a:avLst/>
          </a:prstGeom>
          <a:gradFill rotWithShape="1">
            <a:gsLst>
              <a:gs pos="0">
                <a:srgbClr val="b1cbea">
                  <a:alpha val="100000"/>
                </a:srgbClr>
              </a:gs>
              <a:gs pos="50000">
                <a:srgbClr val="a3c1e5">
                  <a:alpha val="100000"/>
                </a:srgbClr>
              </a:gs>
              <a:gs pos="100000">
                <a:srgbClr val="93b9e4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5b9bd5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490054" y="3429000"/>
            <a:ext cx="1403145" cy="732297"/>
          </a:xfrm>
          <a:prstGeom prst="rect">
            <a:avLst/>
          </a:prstGeom>
          <a:gradFill rotWithShape="1">
            <a:gsLst>
              <a:gs pos="0">
                <a:srgbClr val="b1cbea">
                  <a:alpha val="100000"/>
                </a:srgbClr>
              </a:gs>
              <a:gs pos="50000">
                <a:srgbClr val="a3c1e5">
                  <a:alpha val="100000"/>
                </a:srgbClr>
              </a:gs>
              <a:gs pos="100000">
                <a:srgbClr val="93b9e4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5b9bd5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60502" y="4472448"/>
            <a:ext cx="1403145" cy="732297"/>
          </a:xfrm>
          <a:prstGeom prst="rect">
            <a:avLst/>
          </a:prstGeom>
          <a:gradFill rotWithShape="1">
            <a:gsLst>
              <a:gs pos="0">
                <a:srgbClr val="b1cbea">
                  <a:alpha val="100000"/>
                </a:srgbClr>
              </a:gs>
              <a:gs pos="50000">
                <a:srgbClr val="a3c1e5">
                  <a:alpha val="100000"/>
                </a:srgbClr>
              </a:gs>
              <a:gs pos="100000">
                <a:srgbClr val="93b9e4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5b9bd5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232128" y="4481973"/>
            <a:ext cx="1403145" cy="732297"/>
          </a:xfrm>
          <a:prstGeom prst="rect">
            <a:avLst/>
          </a:prstGeom>
          <a:gradFill rotWithShape="1">
            <a:gsLst>
              <a:gs pos="0">
                <a:srgbClr val="b1cbea">
                  <a:alpha val="100000"/>
                </a:srgbClr>
              </a:gs>
              <a:gs pos="50000">
                <a:srgbClr val="a3c1e5">
                  <a:alpha val="100000"/>
                </a:srgbClr>
              </a:gs>
              <a:gs pos="100000">
                <a:srgbClr val="93b9e4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5b9bd5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832328" y="4481973"/>
            <a:ext cx="1403145" cy="732297"/>
          </a:xfrm>
          <a:prstGeom prst="rect">
            <a:avLst/>
          </a:prstGeom>
          <a:gradFill rotWithShape="1">
            <a:gsLst>
              <a:gs pos="0">
                <a:srgbClr val="b1cbea">
                  <a:alpha val="100000"/>
                </a:srgbClr>
              </a:gs>
              <a:gs pos="50000">
                <a:srgbClr val="a3c1e5">
                  <a:alpha val="100000"/>
                </a:srgbClr>
              </a:gs>
              <a:gs pos="100000">
                <a:srgbClr val="93b9e4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5b9bd5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394427" y="4481973"/>
            <a:ext cx="1403145" cy="732297"/>
          </a:xfrm>
          <a:prstGeom prst="rect">
            <a:avLst/>
          </a:prstGeom>
          <a:gradFill rotWithShape="1">
            <a:gsLst>
              <a:gs pos="0">
                <a:srgbClr val="b1cbea">
                  <a:alpha val="100000"/>
                </a:srgbClr>
              </a:gs>
              <a:gs pos="50000">
                <a:srgbClr val="a3c1e5">
                  <a:alpha val="100000"/>
                </a:srgbClr>
              </a:gs>
              <a:gs pos="100000">
                <a:srgbClr val="93b9e4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5b9bd5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937477" y="4491498"/>
            <a:ext cx="1403145" cy="732297"/>
          </a:xfrm>
          <a:prstGeom prst="rect">
            <a:avLst/>
          </a:prstGeom>
          <a:gradFill rotWithShape="1">
            <a:gsLst>
              <a:gs pos="0">
                <a:srgbClr val="b1cbea">
                  <a:alpha val="100000"/>
                </a:srgbClr>
              </a:gs>
              <a:gs pos="50000">
                <a:srgbClr val="a3c1e5">
                  <a:alpha val="100000"/>
                </a:srgbClr>
              </a:gs>
              <a:gs pos="100000">
                <a:srgbClr val="93b9e4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5b9bd5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490054" y="4472448"/>
            <a:ext cx="1403145" cy="732297"/>
          </a:xfrm>
          <a:prstGeom prst="rect">
            <a:avLst/>
          </a:prstGeom>
          <a:gradFill rotWithShape="1">
            <a:gsLst>
              <a:gs pos="0">
                <a:srgbClr val="b1cbea">
                  <a:alpha val="100000"/>
                </a:srgbClr>
              </a:gs>
              <a:gs pos="50000">
                <a:srgbClr val="a3c1e5">
                  <a:alpha val="100000"/>
                </a:srgbClr>
              </a:gs>
              <a:gs pos="100000">
                <a:srgbClr val="93b9e4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5b9bd5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60502" y="5404464"/>
            <a:ext cx="1403145" cy="732297"/>
          </a:xfrm>
          <a:prstGeom prst="rect">
            <a:avLst/>
          </a:prstGeom>
          <a:gradFill rotWithShape="1">
            <a:gsLst>
              <a:gs pos="0">
                <a:srgbClr val="b1cbea">
                  <a:alpha val="100000"/>
                </a:srgbClr>
              </a:gs>
              <a:gs pos="50000">
                <a:srgbClr val="a3c1e5">
                  <a:alpha val="100000"/>
                </a:srgbClr>
              </a:gs>
              <a:gs pos="100000">
                <a:srgbClr val="93b9e4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5b9bd5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232127" y="5413989"/>
            <a:ext cx="1403145" cy="732297"/>
          </a:xfrm>
          <a:prstGeom prst="rect">
            <a:avLst/>
          </a:prstGeom>
          <a:gradFill rotWithShape="1">
            <a:gsLst>
              <a:gs pos="0">
                <a:srgbClr val="b1cbea">
                  <a:alpha val="100000"/>
                </a:srgbClr>
              </a:gs>
              <a:gs pos="50000">
                <a:srgbClr val="a3c1e5">
                  <a:alpha val="100000"/>
                </a:srgbClr>
              </a:gs>
              <a:gs pos="100000">
                <a:srgbClr val="93b9e4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5b9bd5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832327" y="5413989"/>
            <a:ext cx="1403145" cy="732297"/>
          </a:xfrm>
          <a:prstGeom prst="rect">
            <a:avLst/>
          </a:prstGeom>
          <a:gradFill rotWithShape="1">
            <a:gsLst>
              <a:gs pos="0">
                <a:srgbClr val="b1cbea">
                  <a:alpha val="100000"/>
                </a:srgbClr>
              </a:gs>
              <a:gs pos="50000">
                <a:srgbClr val="a3c1e5">
                  <a:alpha val="100000"/>
                </a:srgbClr>
              </a:gs>
              <a:gs pos="100000">
                <a:srgbClr val="93b9e4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5b9bd5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394427" y="5413989"/>
            <a:ext cx="1403145" cy="732297"/>
          </a:xfrm>
          <a:prstGeom prst="rect">
            <a:avLst/>
          </a:prstGeom>
          <a:gradFill rotWithShape="1">
            <a:gsLst>
              <a:gs pos="0">
                <a:srgbClr val="b1cbea">
                  <a:alpha val="100000"/>
                </a:srgbClr>
              </a:gs>
              <a:gs pos="50000">
                <a:srgbClr val="a3c1e5">
                  <a:alpha val="100000"/>
                </a:srgbClr>
              </a:gs>
              <a:gs pos="100000">
                <a:srgbClr val="93b9e4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5b9bd5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37477" y="5423514"/>
            <a:ext cx="1403145" cy="732297"/>
          </a:xfrm>
          <a:prstGeom prst="rect">
            <a:avLst/>
          </a:prstGeom>
          <a:gradFill rotWithShape="1">
            <a:gsLst>
              <a:gs pos="0">
                <a:srgbClr val="b1cbea">
                  <a:alpha val="100000"/>
                </a:srgbClr>
              </a:gs>
              <a:gs pos="50000">
                <a:srgbClr val="a3c1e5">
                  <a:alpha val="100000"/>
                </a:srgbClr>
              </a:gs>
              <a:gs pos="100000">
                <a:srgbClr val="93b9e4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5b9bd5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490054" y="5404464"/>
            <a:ext cx="1403145" cy="732297"/>
          </a:xfrm>
          <a:prstGeom prst="rect">
            <a:avLst/>
          </a:prstGeom>
          <a:gradFill rotWithShape="1">
            <a:gsLst>
              <a:gs pos="0">
                <a:srgbClr val="b1cbea">
                  <a:alpha val="100000"/>
                </a:srgbClr>
              </a:gs>
              <a:gs pos="50000">
                <a:srgbClr val="a3c1e5">
                  <a:alpha val="100000"/>
                </a:srgbClr>
              </a:gs>
              <a:gs pos="100000">
                <a:srgbClr val="93b9e4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5b9bd5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8" name="가로 글상자 47"/>
          <p:cNvSpPr txBox="1"/>
          <p:nvPr/>
        </p:nvSpPr>
        <p:spPr>
          <a:xfrm>
            <a:off x="10287613" y="5545804"/>
            <a:ext cx="1372419" cy="36731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테마여행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23851731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0834" y="18473"/>
            <a:ext cx="11905673" cy="6650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4727" y="175491"/>
            <a:ext cx="11711709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9.</a:t>
            </a:r>
            <a:r>
              <a:rPr lang="ko-KR" altLang="en-US" dirty="0" smtClean="0"/>
              <a:t>축제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행사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영츄</a:t>
            </a:r>
            <a:r>
              <a:rPr lang="en-US" altLang="ko-KR" dirty="0" smtClean="0"/>
              <a:t>)</a:t>
            </a:r>
          </a:p>
          <a:p>
            <a:pPr algn="ctr"/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7647709" y="1468582"/>
            <a:ext cx="3851564" cy="193963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20618" y="4077854"/>
            <a:ext cx="3851564" cy="193963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20436" y="1468582"/>
            <a:ext cx="6234546" cy="2006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행사소개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내용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행사내용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내용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754255" y="4077854"/>
            <a:ext cx="5745018" cy="2006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행사소개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내용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행사내용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내용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34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0834" y="18473"/>
            <a:ext cx="11905673" cy="6650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4727" y="175491"/>
            <a:ext cx="11711709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10.</a:t>
            </a:r>
            <a:r>
              <a:rPr lang="ko-KR" altLang="en-US" dirty="0" err="1" smtClean="0"/>
              <a:t>대전이야기</a:t>
            </a:r>
            <a:endParaRPr lang="en-US" altLang="ko-KR" dirty="0" smtClean="0"/>
          </a:p>
          <a:p>
            <a:pPr algn="ctr"/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424873" y="1366982"/>
            <a:ext cx="5430982" cy="907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대전역사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내용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465454" y="4281055"/>
            <a:ext cx="5430982" cy="908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관광안내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내용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647709" y="1468582"/>
            <a:ext cx="3851564" cy="1939636"/>
          </a:xfrm>
          <a:prstGeom prst="rect">
            <a:avLst/>
          </a:prstGeom>
          <a:gradFill rotWithShape="1">
            <a:gsLst>
              <a:gs pos="0">
                <a:srgbClr val="ffc74b">
                  <a:alpha val="100000"/>
                </a:srgbClr>
              </a:gs>
              <a:gs pos="50000">
                <a:srgbClr val="ffc600">
                  <a:alpha val="100000"/>
                </a:srgbClr>
              </a:gs>
              <a:gs pos="100000">
                <a:srgbClr val="e3b500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ffc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이미지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53656" y="4058560"/>
            <a:ext cx="3851564" cy="1939636"/>
          </a:xfrm>
          <a:prstGeom prst="rect">
            <a:avLst/>
          </a:prstGeom>
          <a:gradFill rotWithShape="1">
            <a:gsLst>
              <a:gs pos="0">
                <a:srgbClr val="ffc74b">
                  <a:alpha val="100000"/>
                </a:srgbClr>
              </a:gs>
              <a:gs pos="50000">
                <a:srgbClr val="ffc600">
                  <a:alpha val="100000"/>
                </a:srgbClr>
              </a:gs>
              <a:gs pos="100000">
                <a:srgbClr val="e3b500">
                  <a:alpha val="100000"/>
                </a:srgbClr>
              </a:gs>
            </a:gsLst>
            <a:lin ang="5400000" scaled="0"/>
          </a:gradFill>
          <a:ln w="6350" cap="flat" cmpd="sng" algn="ctr">
            <a:solidFill>
              <a:srgbClr val="ffc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이미지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78679710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74</ep:Words>
  <ep:PresentationFormat>와이드스크린</ep:PresentationFormat>
  <ep:Paragraphs>179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2022-10-31T01:52:10.000</dcterms:created>
  <dc:creator>dw-26</dc:creator>
  <cp:lastModifiedBy>che04</cp:lastModifiedBy>
  <dcterms:modified xsi:type="dcterms:W3CDTF">2022-11-02T17:45:28.852</dcterms:modified>
  <cp:revision>17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