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4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0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2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6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9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3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5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4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3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B50D-9B8A-4239-A0C4-E7E844F15D1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8556-5CCD-4E1C-A88D-7B19033C2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7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5973" y="5219420"/>
            <a:ext cx="139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NETFLIX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608" y="5219419"/>
            <a:ext cx="126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WAVVE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5366" y="5239191"/>
            <a:ext cx="1144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TVING</a:t>
            </a:r>
            <a:endParaRPr lang="ko-KR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5513" y="521774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radley Hand ITC" panose="03070402050302030203" pitchFamily="66" charset="0"/>
              </a:rPr>
              <a:t>DISNEY+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8574" y="5217743"/>
            <a:ext cx="242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</a:t>
            </a:r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PLAY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2193" y="5239191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6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WATCHA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6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4951" y="2958578"/>
            <a:ext cx="532209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 smtClean="0"/>
              <a:t>OTT</a:t>
            </a:r>
            <a:r>
              <a:rPr lang="ko-KR" altLang="en-US" sz="3200" dirty="0" smtClean="0"/>
              <a:t>플랫폼 고객관리 시스템</a:t>
            </a:r>
            <a:endParaRPr lang="en-US" altLang="ko-KR" sz="3200" dirty="0" smtClean="0"/>
          </a:p>
          <a:p>
            <a:pPr algn="r"/>
            <a:r>
              <a:rPr lang="en-US" altLang="ko-KR" sz="1600" dirty="0" smtClean="0"/>
              <a:t>DB Modelling Project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59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7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7338" y="1569553"/>
            <a:ext cx="905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err="1"/>
              <a:t>넷플릭스에서</a:t>
            </a:r>
            <a:r>
              <a:rPr lang="ko-KR" altLang="en-US" sz="1400" dirty="0"/>
              <a:t> 성인인증을 하지 않은 회원이 </a:t>
            </a:r>
            <a:r>
              <a:rPr lang="ko-KR" altLang="en-US" sz="1400" dirty="0" err="1"/>
              <a:t>볼수</a:t>
            </a:r>
            <a:r>
              <a:rPr lang="ko-KR" altLang="en-US" sz="1400" dirty="0"/>
              <a:t> 있는 영상의 제목과 </a:t>
            </a:r>
            <a:r>
              <a:rPr lang="ko-KR" altLang="en-US" sz="1400" dirty="0" err="1"/>
              <a:t>영상등급</a:t>
            </a:r>
            <a:r>
              <a:rPr lang="en-US" altLang="ko-KR" sz="1400" dirty="0"/>
              <a:t>, </a:t>
            </a:r>
            <a:r>
              <a:rPr lang="ko-KR" altLang="en-US" sz="1400" dirty="0"/>
              <a:t>성인인증여부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회원이름</a:t>
            </a:r>
            <a:r>
              <a:rPr lang="ko-KR" altLang="en-US" sz="1400" dirty="0"/>
              <a:t> 조회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4824" y="1962124"/>
            <a:ext cx="9121408" cy="93871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c.c_name</a:t>
            </a:r>
            <a:r>
              <a:rPr lang="en-US" altLang="ko-KR" sz="1100" dirty="0"/>
              <a:t> as '</a:t>
            </a:r>
            <a:r>
              <a:rPr lang="ko-KR" altLang="en-US" sz="1100" dirty="0"/>
              <a:t>이름</a:t>
            </a:r>
            <a:r>
              <a:rPr lang="en-US" altLang="ko-KR" sz="1100" dirty="0"/>
              <a:t>',</a:t>
            </a:r>
            <a:r>
              <a:rPr lang="en-US" altLang="ko-KR" sz="1100" dirty="0" err="1"/>
              <a:t>mm.adult_certification</a:t>
            </a:r>
            <a:r>
              <a:rPr lang="en-US" altLang="ko-KR" sz="1100" dirty="0"/>
              <a:t> as '</a:t>
            </a:r>
            <a:r>
              <a:rPr lang="ko-KR" altLang="en-US" sz="1100" dirty="0"/>
              <a:t>성인인증여부</a:t>
            </a:r>
            <a:r>
              <a:rPr lang="en-US" altLang="ko-KR" sz="1100" dirty="0"/>
              <a:t>',</a:t>
            </a:r>
            <a:r>
              <a:rPr lang="en-US" altLang="ko-KR" sz="1100" dirty="0" err="1"/>
              <a:t>o.company</a:t>
            </a:r>
            <a:r>
              <a:rPr lang="en-US" altLang="ko-KR" sz="1100" dirty="0"/>
              <a:t> as '</a:t>
            </a:r>
            <a:r>
              <a:rPr lang="ko-KR" altLang="en-US" sz="1100" dirty="0"/>
              <a:t>회사명</a:t>
            </a:r>
            <a:r>
              <a:rPr lang="en-US" altLang="ko-KR" sz="1100" dirty="0"/>
              <a:t>', </a:t>
            </a:r>
            <a:r>
              <a:rPr lang="en-US" altLang="ko-KR" sz="1100" dirty="0" err="1"/>
              <a:t>ov.v_name</a:t>
            </a:r>
            <a:r>
              <a:rPr lang="en-US" altLang="ko-KR" sz="1100" dirty="0"/>
              <a:t> as '</a:t>
            </a:r>
            <a:r>
              <a:rPr lang="ko-KR" altLang="en-US" sz="1100" dirty="0" err="1"/>
              <a:t>영상제목</a:t>
            </a:r>
            <a:r>
              <a:rPr lang="en-US" altLang="ko-KR" sz="1100" dirty="0"/>
              <a:t>',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ov.v_type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'</a:t>
            </a:r>
            <a:r>
              <a:rPr lang="ko-KR" altLang="en-US" sz="1100" dirty="0" err="1"/>
              <a:t>영상타입</a:t>
            </a:r>
            <a:r>
              <a:rPr lang="en-US" altLang="ko-KR" sz="1100" dirty="0"/>
              <a:t>',</a:t>
            </a:r>
            <a:r>
              <a:rPr lang="en-US" altLang="ko-KR" sz="1100" dirty="0" err="1"/>
              <a:t>ov.v_genre</a:t>
            </a:r>
            <a:r>
              <a:rPr lang="en-US" altLang="ko-KR" sz="1100" dirty="0"/>
              <a:t> as '</a:t>
            </a:r>
            <a:r>
              <a:rPr lang="ko-KR" altLang="en-US" sz="1100" dirty="0" err="1"/>
              <a:t>영상장르</a:t>
            </a:r>
            <a:r>
              <a:rPr lang="en-US" altLang="ko-KR" sz="1100" dirty="0"/>
              <a:t>',</a:t>
            </a:r>
            <a:r>
              <a:rPr lang="en-US" altLang="ko-KR" sz="1100" dirty="0" err="1"/>
              <a:t>ov.v_ratings</a:t>
            </a:r>
            <a:r>
              <a:rPr lang="en-US" altLang="ko-KR" sz="1100" dirty="0"/>
              <a:t> as '</a:t>
            </a:r>
            <a:r>
              <a:rPr lang="ko-KR" altLang="en-US" sz="1100" dirty="0" err="1"/>
              <a:t>영상등급</a:t>
            </a:r>
            <a:r>
              <a:rPr lang="en-US" altLang="ko-KR" sz="1100" dirty="0"/>
              <a:t>'</a:t>
            </a:r>
            <a:r>
              <a:rPr lang="ko-KR" altLang="en-US" sz="1100" dirty="0"/>
              <a:t> </a:t>
            </a:r>
            <a:r>
              <a:rPr lang="en-US" altLang="ko-KR" sz="1100" dirty="0"/>
              <a:t>from </a:t>
            </a:r>
            <a:r>
              <a:rPr lang="en-US" altLang="ko-KR" sz="1100" dirty="0" err="1"/>
              <a:t>ott_video</a:t>
            </a:r>
            <a:r>
              <a:rPr lang="en-US" altLang="ko-KR" sz="1100" dirty="0"/>
              <a:t> as </a:t>
            </a:r>
            <a:r>
              <a:rPr lang="en-US" altLang="ko-KR" sz="1100" dirty="0" err="1"/>
              <a:t>ov</a:t>
            </a:r>
            <a:r>
              <a:rPr lang="en-US" altLang="ko-KR" sz="1100" dirty="0"/>
              <a:t> inner join </a:t>
            </a:r>
            <a:r>
              <a:rPr lang="en-US" altLang="ko-KR" sz="1100" dirty="0" err="1"/>
              <a:t>ott</a:t>
            </a:r>
            <a:r>
              <a:rPr lang="en-US" altLang="ko-KR" sz="1100" dirty="0"/>
              <a:t> as o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on </a:t>
            </a:r>
            <a:r>
              <a:rPr lang="en-US" altLang="ko-KR" sz="1100" dirty="0" err="1"/>
              <a:t>ov.business_number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o.business_number</a:t>
            </a:r>
            <a:r>
              <a:rPr lang="en-US" altLang="ko-KR" sz="1100" dirty="0"/>
              <a:t> inner join </a:t>
            </a:r>
            <a:r>
              <a:rPr lang="en-US" altLang="ko-KR" sz="1100" dirty="0" err="1"/>
              <a:t>member_management</a:t>
            </a:r>
            <a:r>
              <a:rPr lang="en-US" altLang="ko-KR" sz="1100" dirty="0"/>
              <a:t> as mm on </a:t>
            </a:r>
            <a:r>
              <a:rPr lang="en-US" altLang="ko-KR" sz="1100" dirty="0" err="1"/>
              <a:t>mm.business_number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o.business_number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inner </a:t>
            </a:r>
            <a:r>
              <a:rPr lang="en-US" altLang="ko-KR" sz="1100" dirty="0"/>
              <a:t>join client as c on </a:t>
            </a:r>
            <a:r>
              <a:rPr lang="en-US" altLang="ko-KR" sz="1100" dirty="0" err="1"/>
              <a:t>mm.client_ID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c.client_ID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where </a:t>
            </a:r>
            <a:r>
              <a:rPr lang="en-US" altLang="ko-KR" sz="1100" dirty="0" err="1"/>
              <a:t>o.company</a:t>
            </a:r>
            <a:r>
              <a:rPr lang="en-US" altLang="ko-KR" sz="1100" dirty="0"/>
              <a:t> ='</a:t>
            </a:r>
            <a:r>
              <a:rPr lang="ko-KR" altLang="en-US" sz="1100" dirty="0" err="1"/>
              <a:t>넷플릭스</a:t>
            </a:r>
            <a:r>
              <a:rPr lang="en-US" altLang="ko-KR" sz="1100" dirty="0"/>
              <a:t>'</a:t>
            </a:r>
            <a:r>
              <a:rPr lang="ko-KR" altLang="en-US" sz="1100" dirty="0"/>
              <a:t> </a:t>
            </a:r>
            <a:r>
              <a:rPr lang="en-US" altLang="ko-KR" sz="1100" dirty="0"/>
              <a:t>and </a:t>
            </a:r>
            <a:r>
              <a:rPr lang="en-US" altLang="ko-KR" sz="1100" dirty="0" err="1"/>
              <a:t>mm.adult_certification</a:t>
            </a:r>
            <a:r>
              <a:rPr lang="en-US" altLang="ko-KR" sz="1100" dirty="0"/>
              <a:t> ='N' and </a:t>
            </a:r>
            <a:r>
              <a:rPr lang="en-US" altLang="ko-KR" sz="1100" dirty="0" err="1"/>
              <a:t>ov.v_ratings</a:t>
            </a:r>
            <a:r>
              <a:rPr lang="en-US" altLang="ko-KR" sz="1100" dirty="0"/>
              <a:t> != '</a:t>
            </a:r>
            <a:r>
              <a:rPr lang="ko-KR" altLang="en-US" sz="1100" dirty="0"/>
              <a:t>청소년관람불가</a:t>
            </a:r>
            <a:r>
              <a:rPr lang="en-US" altLang="ko-KR" sz="1100" dirty="0"/>
              <a:t>'</a:t>
            </a:r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17" y="3004560"/>
            <a:ext cx="7928119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7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7338" y="1569553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dirty="0" err="1"/>
              <a:t>티빙을</a:t>
            </a:r>
            <a:r>
              <a:rPr lang="ko-KR" altLang="en-US" dirty="0"/>
              <a:t> 이용하는 고객들의 이름</a:t>
            </a:r>
            <a:r>
              <a:rPr lang="en-US" altLang="ko-KR" dirty="0"/>
              <a:t>,ID,</a:t>
            </a:r>
            <a:r>
              <a:rPr lang="ko-KR" altLang="en-US" dirty="0"/>
              <a:t>멤버십</a:t>
            </a:r>
            <a:r>
              <a:rPr lang="en-US" altLang="ko-KR" dirty="0"/>
              <a:t>,</a:t>
            </a:r>
            <a:r>
              <a:rPr lang="ko-KR" altLang="en-US" dirty="0"/>
              <a:t>결제일</a:t>
            </a:r>
            <a:r>
              <a:rPr lang="en-US" altLang="ko-KR" dirty="0"/>
              <a:t>,</a:t>
            </a:r>
            <a:r>
              <a:rPr lang="ko-KR" altLang="en-US" dirty="0"/>
              <a:t>가격 조회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32325" y="2146318"/>
            <a:ext cx="915872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/>
              <a:t>select </a:t>
            </a:r>
            <a:r>
              <a:rPr lang="en-US" altLang="ko-KR" sz="1200" dirty="0" err="1"/>
              <a:t>o.company</a:t>
            </a:r>
            <a:r>
              <a:rPr lang="en-US" altLang="ko-KR" sz="1200" dirty="0"/>
              <a:t> as '</a:t>
            </a:r>
            <a:r>
              <a:rPr lang="ko-KR" altLang="en-US" sz="1200" dirty="0"/>
              <a:t>회사명</a:t>
            </a:r>
            <a:r>
              <a:rPr lang="en-US" altLang="ko-KR" sz="1200" dirty="0"/>
              <a:t>',</a:t>
            </a:r>
            <a:r>
              <a:rPr lang="en-US" altLang="ko-KR" sz="1200" dirty="0" err="1"/>
              <a:t>c.c_name</a:t>
            </a:r>
            <a:r>
              <a:rPr lang="en-US" altLang="ko-KR" sz="1200" dirty="0"/>
              <a:t> as '</a:t>
            </a:r>
            <a:r>
              <a:rPr lang="ko-KR" altLang="en-US" sz="1200" dirty="0" err="1"/>
              <a:t>회원이름</a:t>
            </a:r>
            <a:r>
              <a:rPr lang="en-US" altLang="ko-KR" sz="1200" dirty="0"/>
              <a:t>',</a:t>
            </a:r>
            <a:r>
              <a:rPr lang="en-US" altLang="ko-KR" sz="1200" dirty="0" err="1"/>
              <a:t>c.client_ID</a:t>
            </a:r>
            <a:r>
              <a:rPr lang="en-US" altLang="ko-KR" sz="1200" dirty="0"/>
              <a:t> as '</a:t>
            </a:r>
            <a:r>
              <a:rPr lang="ko-KR" altLang="en-US" sz="1200" dirty="0"/>
              <a:t>회원</a:t>
            </a:r>
            <a:r>
              <a:rPr lang="en-US" altLang="ko-KR" sz="1200" dirty="0"/>
              <a:t>ID', </a:t>
            </a:r>
            <a:r>
              <a:rPr lang="en-US" altLang="ko-KR" sz="1200" dirty="0" err="1"/>
              <a:t>mm.membership</a:t>
            </a:r>
            <a:r>
              <a:rPr lang="en-US" altLang="ko-KR" sz="1200" dirty="0"/>
              <a:t> as '</a:t>
            </a:r>
            <a:r>
              <a:rPr lang="ko-KR" altLang="en-US" sz="1200" dirty="0"/>
              <a:t>멤버십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mm.price</a:t>
            </a:r>
            <a:r>
              <a:rPr lang="en-US" altLang="ko-KR" sz="1200" dirty="0"/>
              <a:t> as '</a:t>
            </a:r>
            <a:r>
              <a:rPr lang="ko-KR" altLang="en-US" sz="1200" dirty="0"/>
              <a:t>가격</a:t>
            </a:r>
            <a:r>
              <a:rPr lang="en-US" altLang="ko-KR" sz="1200" dirty="0" smtClean="0"/>
              <a:t>',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mm.payment_date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as '</a:t>
            </a:r>
            <a:r>
              <a:rPr lang="ko-KR" altLang="en-US" sz="1200" dirty="0"/>
              <a:t>결제일</a:t>
            </a:r>
            <a:r>
              <a:rPr lang="en-US" altLang="ko-KR" sz="1200" dirty="0"/>
              <a:t>'</a:t>
            </a:r>
            <a:r>
              <a:rPr lang="ko-KR" altLang="en-US" sz="1200" dirty="0"/>
              <a:t> </a:t>
            </a:r>
            <a:r>
              <a:rPr lang="en-US" altLang="ko-KR" sz="1200" dirty="0"/>
              <a:t>from </a:t>
            </a:r>
            <a:r>
              <a:rPr lang="en-US" altLang="ko-KR" sz="1200" dirty="0" err="1"/>
              <a:t>ott</a:t>
            </a:r>
            <a:r>
              <a:rPr lang="en-US" altLang="ko-KR" sz="1200" dirty="0"/>
              <a:t> as o inner join </a:t>
            </a:r>
            <a:r>
              <a:rPr lang="en-US" altLang="ko-KR" sz="1200" dirty="0" err="1"/>
              <a:t>member_management</a:t>
            </a:r>
            <a:r>
              <a:rPr lang="en-US" altLang="ko-KR" sz="1200" dirty="0"/>
              <a:t> as mm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on </a:t>
            </a:r>
            <a:r>
              <a:rPr lang="en-US" altLang="ko-KR" sz="1200" dirty="0" err="1"/>
              <a:t>o.business_number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mm.business_number</a:t>
            </a:r>
            <a:r>
              <a:rPr lang="en-US" altLang="ko-KR" sz="1200" dirty="0"/>
              <a:t> inner join client as c on </a:t>
            </a:r>
            <a:r>
              <a:rPr lang="en-US" altLang="ko-KR" sz="1200" dirty="0" err="1"/>
              <a:t>c.client_ID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mm.client_ID</a:t>
            </a:r>
            <a:r>
              <a:rPr lang="en-US" altLang="ko-KR" sz="1200" dirty="0"/>
              <a:t> where </a:t>
            </a:r>
            <a:r>
              <a:rPr lang="en-US" altLang="ko-KR" sz="1200" dirty="0" err="1"/>
              <a:t>o.company</a:t>
            </a:r>
            <a:r>
              <a:rPr lang="en-US" altLang="ko-KR" sz="1200" dirty="0"/>
              <a:t> ='</a:t>
            </a:r>
            <a:r>
              <a:rPr lang="ko-KR" altLang="en-US" sz="1200" dirty="0" err="1"/>
              <a:t>티빙</a:t>
            </a:r>
            <a:r>
              <a:rPr lang="en-US" altLang="ko-KR" sz="1200" dirty="0"/>
              <a:t>'</a:t>
            </a:r>
            <a:endParaRPr lang="ko-KR" altLang="en-US" sz="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87" y="2940506"/>
            <a:ext cx="8632633" cy="2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7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1063" y="2418180"/>
            <a:ext cx="7905404" cy="2031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프로젝트설명 </a:t>
            </a:r>
            <a:r>
              <a:rPr lang="en-US" altLang="ko-KR" dirty="0" smtClean="0"/>
              <a:t>: OTT </a:t>
            </a:r>
            <a:r>
              <a:rPr lang="ko-KR" altLang="en-US" dirty="0"/>
              <a:t>플랫폼 고객관리 프로젝트는 고객이 </a:t>
            </a:r>
            <a:r>
              <a:rPr lang="en-US" altLang="ko-KR" dirty="0"/>
              <a:t>OTT </a:t>
            </a:r>
            <a:r>
              <a:rPr lang="ko-KR" altLang="en-US" dirty="0"/>
              <a:t>플랫폼을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이용하는 시스템을 알아보기 </a:t>
            </a:r>
            <a:r>
              <a:rPr lang="ko-KR" altLang="en-US" dirty="0"/>
              <a:t>위해 만든 </a:t>
            </a:r>
            <a:r>
              <a:rPr lang="ko-KR" altLang="en-US" dirty="0" smtClean="0"/>
              <a:t>프로젝트입니다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프로젝트기간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(</a:t>
            </a:r>
            <a:r>
              <a:rPr lang="en-US" altLang="ko-KR" dirty="0"/>
              <a:t>2022.10.17~2022.10.24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사용기술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MySQL, </a:t>
            </a:r>
            <a:r>
              <a:rPr lang="en-US" altLang="ko-KR" dirty="0" err="1" smtClean="0"/>
              <a:t>ERWin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76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5" y="1246909"/>
            <a:ext cx="9285317" cy="4256117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27811" y="3872482"/>
            <a:ext cx="426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DB ERD Modelling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0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76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39" y="1227232"/>
            <a:ext cx="9367781" cy="4284106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835265" y="486500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엔티티관계도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0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76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662" y="2862347"/>
            <a:ext cx="4904510" cy="837503"/>
          </a:xfrm>
          <a:prstGeom prst="rect">
            <a:avLst/>
          </a:prstGeom>
          <a:noFill/>
        </p:spPr>
        <p:txBody>
          <a:bodyPr wrap="square" rtlCol="0">
            <a:prstTxWarp prst="textPlain">
              <a:avLst>
                <a:gd name="adj" fmla="val 49830"/>
              </a:avLst>
            </a:prstTxWarp>
            <a:spAutoFit/>
          </a:bodyPr>
          <a:lstStyle/>
          <a:p>
            <a:r>
              <a:rPr lang="ko-KR" alt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쿼리결과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5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7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4604" y="162098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고객테이블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전체조회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75" y="2525920"/>
            <a:ext cx="8850989" cy="253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2675" y="2081938"/>
            <a:ext cx="2459263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select * from 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4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7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4604" y="1620981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/>
              <a:t>앱스토어 평점이 </a:t>
            </a:r>
            <a:r>
              <a:rPr lang="en-US" altLang="ko-KR" dirty="0"/>
              <a:t>4</a:t>
            </a:r>
            <a:r>
              <a:rPr lang="ko-KR" altLang="en-US" dirty="0"/>
              <a:t>점 이상인 회사명</a:t>
            </a:r>
            <a:r>
              <a:rPr lang="en-US" altLang="ko-KR" dirty="0"/>
              <a:t>, </a:t>
            </a:r>
            <a:r>
              <a:rPr lang="ko-KR" altLang="en-US" dirty="0"/>
              <a:t>설립일</a:t>
            </a:r>
            <a:r>
              <a:rPr lang="en-US" altLang="ko-KR" dirty="0"/>
              <a:t>, </a:t>
            </a:r>
            <a:r>
              <a:rPr lang="ko-KR" altLang="en-US" dirty="0"/>
              <a:t>앱스토어평점 조회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749126" y="1990313"/>
            <a:ext cx="6325514" cy="46166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/>
              <a:t>select company as "</a:t>
            </a:r>
            <a:r>
              <a:rPr lang="ko-KR" altLang="en-US" sz="1200" dirty="0"/>
              <a:t>회사명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founding_date</a:t>
            </a:r>
            <a:r>
              <a:rPr lang="en-US" altLang="ko-KR" sz="1200" dirty="0"/>
              <a:t> as "</a:t>
            </a:r>
            <a:r>
              <a:rPr lang="ko-KR" altLang="en-US" sz="1200" dirty="0"/>
              <a:t>설립일</a:t>
            </a:r>
            <a:r>
              <a:rPr lang="en-US" altLang="ko-KR" sz="1200" dirty="0"/>
              <a:t>", </a:t>
            </a:r>
            <a:r>
              <a:rPr lang="en-US" altLang="ko-KR" sz="1200" dirty="0" err="1" smtClean="0"/>
              <a:t>a_grade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as "</a:t>
            </a:r>
            <a:r>
              <a:rPr lang="ko-KR" altLang="en-US" sz="1200" dirty="0"/>
              <a:t>앱스토어평점</a:t>
            </a:r>
            <a:r>
              <a:rPr lang="en-US" altLang="ko-KR" sz="1200" dirty="0"/>
              <a:t>"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from </a:t>
            </a:r>
            <a:r>
              <a:rPr lang="en-US" altLang="ko-KR" sz="1200" dirty="0" err="1"/>
              <a:t>ott</a:t>
            </a:r>
            <a:r>
              <a:rPr lang="en-US" altLang="ko-KR" sz="1200" dirty="0"/>
              <a:t> where </a:t>
            </a:r>
            <a:r>
              <a:rPr lang="en-US" altLang="ko-KR" sz="1200" dirty="0" err="1"/>
              <a:t>a_grade</a:t>
            </a:r>
            <a:r>
              <a:rPr lang="en-US" altLang="ko-KR" sz="1200" dirty="0"/>
              <a:t> &gt;= 4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27" y="2632417"/>
            <a:ext cx="6466042" cy="6172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4604" y="3296420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/>
              <a:t>결제만료일이 </a:t>
            </a:r>
            <a:r>
              <a:rPr lang="en-US" altLang="ko-KR" dirty="0"/>
              <a:t>10</a:t>
            </a:r>
            <a:r>
              <a:rPr lang="ko-KR" altLang="en-US" dirty="0" err="1"/>
              <a:t>월달인</a:t>
            </a:r>
            <a:r>
              <a:rPr lang="ko-KR" altLang="en-US" dirty="0"/>
              <a:t> 회원의 이름과 아이디</a:t>
            </a:r>
            <a:r>
              <a:rPr lang="en-US" altLang="ko-KR" dirty="0"/>
              <a:t>,</a:t>
            </a:r>
            <a:r>
              <a:rPr lang="ko-KR" altLang="en-US" dirty="0" err="1"/>
              <a:t>결제만료일</a:t>
            </a:r>
            <a:r>
              <a:rPr lang="ko-KR" altLang="en-US" dirty="0"/>
              <a:t> 조회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749126" y="3698434"/>
            <a:ext cx="8204554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/>
              <a:t>select </a:t>
            </a:r>
            <a:r>
              <a:rPr lang="en-US" altLang="ko-KR" sz="1200" dirty="0" err="1"/>
              <a:t>c.client_ID</a:t>
            </a:r>
            <a:r>
              <a:rPr lang="en-US" altLang="ko-KR" sz="1200" dirty="0"/>
              <a:t> as '</a:t>
            </a:r>
            <a:r>
              <a:rPr lang="ko-KR" altLang="en-US" sz="1200" dirty="0"/>
              <a:t>회원</a:t>
            </a:r>
            <a:r>
              <a:rPr lang="en-US" altLang="ko-KR" sz="1200" dirty="0"/>
              <a:t>ID',</a:t>
            </a:r>
            <a:r>
              <a:rPr lang="en-US" altLang="ko-KR" sz="1200" dirty="0" err="1"/>
              <a:t>c.c_name</a:t>
            </a:r>
            <a:r>
              <a:rPr lang="en-US" altLang="ko-KR" sz="1200" dirty="0"/>
              <a:t> as '</a:t>
            </a:r>
            <a:r>
              <a:rPr lang="ko-KR" altLang="en-US" sz="1200" dirty="0" err="1"/>
              <a:t>회원이름</a:t>
            </a:r>
            <a:r>
              <a:rPr lang="en-US" altLang="ko-KR" sz="1200" dirty="0" smtClean="0"/>
              <a:t>', </a:t>
            </a:r>
            <a:r>
              <a:rPr lang="en-US" altLang="ko-KR" sz="1200" dirty="0" err="1" smtClean="0"/>
              <a:t>mm.exoiration_date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as '</a:t>
            </a:r>
            <a:r>
              <a:rPr lang="ko-KR" altLang="en-US" sz="1200" dirty="0" err="1"/>
              <a:t>결제만료일</a:t>
            </a:r>
            <a:r>
              <a:rPr lang="en-US" altLang="ko-KR" sz="1200" dirty="0"/>
              <a:t>',</a:t>
            </a:r>
            <a:r>
              <a:rPr lang="en-US" altLang="ko-KR" sz="1200" dirty="0" err="1"/>
              <a:t>o.company</a:t>
            </a:r>
            <a:r>
              <a:rPr lang="en-US" altLang="ko-KR" sz="1200" dirty="0"/>
              <a:t> as '</a:t>
            </a:r>
            <a:r>
              <a:rPr lang="ko-KR" altLang="en-US" sz="1200" dirty="0"/>
              <a:t>회사명</a:t>
            </a:r>
            <a:r>
              <a:rPr lang="en-US" altLang="ko-KR" sz="1200" dirty="0"/>
              <a:t>'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from </a:t>
            </a:r>
            <a:r>
              <a:rPr lang="en-US" altLang="ko-KR" sz="1200" dirty="0"/>
              <a:t>client as c inner join </a:t>
            </a:r>
            <a:r>
              <a:rPr lang="en-US" altLang="ko-KR" sz="1200" dirty="0" err="1"/>
              <a:t>member_management</a:t>
            </a:r>
            <a:r>
              <a:rPr lang="en-US" altLang="ko-KR" sz="1200" dirty="0"/>
              <a:t> as mm </a:t>
            </a:r>
            <a:r>
              <a:rPr lang="en-US" altLang="ko-KR" sz="1200" dirty="0" smtClean="0"/>
              <a:t>on </a:t>
            </a:r>
            <a:r>
              <a:rPr lang="en-US" altLang="ko-KR" sz="1200" dirty="0" err="1"/>
              <a:t>c.client_ID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mm.client_ID</a:t>
            </a:r>
            <a:r>
              <a:rPr lang="en-US" altLang="ko-KR" sz="1200" dirty="0"/>
              <a:t> inner join </a:t>
            </a:r>
            <a:r>
              <a:rPr lang="en-US" altLang="ko-KR" sz="1200" dirty="0" err="1"/>
              <a:t>ott</a:t>
            </a:r>
            <a:r>
              <a:rPr lang="en-US" altLang="ko-KR" sz="1200" dirty="0"/>
              <a:t> as o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on </a:t>
            </a:r>
            <a:r>
              <a:rPr lang="en-US" altLang="ko-KR" sz="1200" dirty="0" err="1"/>
              <a:t>o.business_number</a:t>
            </a:r>
            <a:r>
              <a:rPr lang="en-US" altLang="ko-KR" sz="1200" dirty="0"/>
              <a:t> =</a:t>
            </a:r>
            <a:r>
              <a:rPr lang="en-US" altLang="ko-KR" sz="1200" dirty="0" err="1"/>
              <a:t>mm.business_number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where </a:t>
            </a:r>
            <a:r>
              <a:rPr lang="en-US" altLang="ko-KR" sz="1200" dirty="0" err="1"/>
              <a:t>date_format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mm.exoiration_date,'%m</a:t>
            </a:r>
            <a:r>
              <a:rPr lang="en-US" altLang="ko-KR" sz="1200" dirty="0"/>
              <a:t>')='10'</a:t>
            </a:r>
            <a:endParaRPr lang="ko-KR" altLang="en-US" sz="10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93" y="4536634"/>
            <a:ext cx="6467176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7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4604" y="1620981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/>
              <a:t>OTT</a:t>
            </a:r>
            <a:r>
              <a:rPr lang="ko-KR" altLang="en-US" dirty="0"/>
              <a:t>별 회원수가 많은 순서대로 회사명 조회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2675" y="2203189"/>
            <a:ext cx="7704289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/>
              <a:t>SELECT </a:t>
            </a:r>
            <a:r>
              <a:rPr lang="en-US" altLang="ko-KR" sz="1200" dirty="0" err="1"/>
              <a:t>t.company</a:t>
            </a:r>
            <a:r>
              <a:rPr lang="en-US" altLang="ko-KR" sz="1200" dirty="0"/>
              <a:t> AS "</a:t>
            </a:r>
            <a:r>
              <a:rPr lang="ko-KR" altLang="en-US" sz="1200" dirty="0"/>
              <a:t>회사명</a:t>
            </a:r>
            <a:r>
              <a:rPr lang="en-US" altLang="ko-KR" sz="1200" dirty="0"/>
              <a:t>",count(*) AS "</a:t>
            </a:r>
            <a:r>
              <a:rPr lang="ko-KR" altLang="en-US" sz="1200" dirty="0" err="1"/>
              <a:t>회원수</a:t>
            </a:r>
            <a:r>
              <a:rPr lang="en-US" altLang="ko-KR" sz="1200" dirty="0"/>
              <a:t>"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FROM </a:t>
            </a:r>
            <a:r>
              <a:rPr lang="en-US" altLang="ko-KR" sz="1200" dirty="0" err="1"/>
              <a:t>member_management</a:t>
            </a:r>
            <a:r>
              <a:rPr lang="en-US" altLang="ko-KR" sz="1200" dirty="0"/>
              <a:t> AS m INNER JOIN </a:t>
            </a:r>
            <a:r>
              <a:rPr lang="en-US" altLang="ko-KR" sz="1200" dirty="0" err="1"/>
              <a:t>ott</a:t>
            </a:r>
            <a:r>
              <a:rPr lang="en-US" altLang="ko-KR" sz="1200" dirty="0"/>
              <a:t> AS t ON </a:t>
            </a:r>
            <a:r>
              <a:rPr lang="en-US" altLang="ko-KR" sz="1200" dirty="0" err="1"/>
              <a:t>m.business_number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t.business_number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GROUP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t.business_number</a:t>
            </a:r>
            <a:r>
              <a:rPr lang="en-US" altLang="ko-KR" sz="1200" dirty="0"/>
              <a:t> ORDER BY count(*) </a:t>
            </a:r>
            <a:r>
              <a:rPr lang="en-US" altLang="ko-KR" sz="1200" dirty="0" err="1"/>
              <a:t>desc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75" y="3238353"/>
            <a:ext cx="4187550" cy="118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7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4604" y="1620981"/>
            <a:ext cx="597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/>
              <a:t>휴먼계정이고 탈퇴한 고객의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탈퇴한 회사명 조회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2675" y="2081938"/>
            <a:ext cx="8461675" cy="830997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/>
              <a:t>select </a:t>
            </a:r>
            <a:r>
              <a:rPr lang="en-US" altLang="ko-KR" sz="1200" dirty="0" err="1"/>
              <a:t>c.c_name</a:t>
            </a:r>
            <a:r>
              <a:rPr lang="en-US" altLang="ko-KR" sz="1200" dirty="0"/>
              <a:t> as '</a:t>
            </a:r>
            <a:r>
              <a:rPr lang="ko-KR" altLang="en-US" sz="1200" dirty="0" err="1"/>
              <a:t>회원이름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c.client_ID</a:t>
            </a:r>
            <a:r>
              <a:rPr lang="en-US" altLang="ko-KR" sz="1200" dirty="0"/>
              <a:t> as '</a:t>
            </a:r>
            <a:r>
              <a:rPr lang="ko-KR" altLang="en-US" sz="1200" dirty="0"/>
              <a:t>회원</a:t>
            </a:r>
            <a:r>
              <a:rPr lang="en-US" altLang="ko-KR" sz="1200" dirty="0"/>
              <a:t>ID', </a:t>
            </a:r>
            <a:r>
              <a:rPr lang="en-US" altLang="ko-KR" sz="1200" dirty="0" err="1"/>
              <a:t>mm.dormant_account</a:t>
            </a:r>
            <a:r>
              <a:rPr lang="en-US" altLang="ko-KR" sz="1200" dirty="0"/>
              <a:t> as '</a:t>
            </a:r>
            <a:r>
              <a:rPr lang="ko-KR" altLang="en-US" sz="1200" dirty="0"/>
              <a:t>휴면계정여부</a:t>
            </a:r>
            <a:r>
              <a:rPr lang="en-US" altLang="ko-KR" sz="1200" dirty="0" smtClean="0"/>
              <a:t>',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mm.withdrawal_status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as '</a:t>
            </a:r>
            <a:r>
              <a:rPr lang="ko-KR" altLang="en-US" sz="1200" dirty="0" err="1"/>
              <a:t>탈퇴여부</a:t>
            </a:r>
            <a:r>
              <a:rPr lang="en-US" altLang="ko-KR" sz="1200" dirty="0"/>
              <a:t>',</a:t>
            </a:r>
            <a:r>
              <a:rPr lang="en-US" altLang="ko-KR" sz="1200" dirty="0" err="1"/>
              <a:t>o.company</a:t>
            </a:r>
            <a:r>
              <a:rPr lang="en-US" altLang="ko-KR" sz="1200" dirty="0"/>
              <a:t> as '</a:t>
            </a:r>
            <a:r>
              <a:rPr lang="ko-KR" altLang="en-US" sz="1200" dirty="0"/>
              <a:t>회사명</a:t>
            </a:r>
            <a:r>
              <a:rPr lang="en-US" altLang="ko-KR" sz="1200" dirty="0"/>
              <a:t>'</a:t>
            </a:r>
            <a:r>
              <a:rPr lang="ko-KR" altLang="en-US" sz="1200" dirty="0"/>
              <a:t> </a:t>
            </a:r>
            <a:r>
              <a:rPr lang="en-US" altLang="ko-KR" sz="1200" dirty="0"/>
              <a:t>from client as c </a:t>
            </a:r>
            <a:endParaRPr lang="en-US" altLang="ko-KR" sz="1200" dirty="0" smtClean="0"/>
          </a:p>
          <a:p>
            <a:r>
              <a:rPr lang="en-US" altLang="ko-KR" sz="1200" dirty="0" smtClean="0"/>
              <a:t>     inner </a:t>
            </a:r>
            <a:r>
              <a:rPr lang="en-US" altLang="ko-KR" sz="1200" dirty="0"/>
              <a:t>join </a:t>
            </a:r>
            <a:r>
              <a:rPr lang="en-US" altLang="ko-KR" sz="1200" dirty="0" err="1"/>
              <a:t>member_management</a:t>
            </a:r>
            <a:r>
              <a:rPr lang="en-US" altLang="ko-KR" sz="1200" dirty="0"/>
              <a:t> as mm on </a:t>
            </a:r>
            <a:r>
              <a:rPr lang="en-US" altLang="ko-KR" sz="1200" dirty="0" err="1"/>
              <a:t>c.client_ID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mm.client_ID</a:t>
            </a:r>
            <a:r>
              <a:rPr lang="en-US" altLang="ko-KR" sz="1200" dirty="0"/>
              <a:t> inner join </a:t>
            </a:r>
            <a:r>
              <a:rPr lang="en-US" altLang="ko-KR" sz="1200" dirty="0" err="1"/>
              <a:t>ott</a:t>
            </a:r>
            <a:r>
              <a:rPr lang="en-US" altLang="ko-KR" sz="1200" dirty="0"/>
              <a:t> as o </a:t>
            </a:r>
          </a:p>
          <a:p>
            <a:r>
              <a:rPr lang="en-US" altLang="ko-KR" sz="1200" dirty="0" smtClean="0"/>
              <a:t>     on </a:t>
            </a:r>
            <a:r>
              <a:rPr lang="en-US" altLang="ko-KR" sz="1200" dirty="0" err="1"/>
              <a:t>o.business_number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mm.business_number</a:t>
            </a:r>
            <a:r>
              <a:rPr lang="en-US" altLang="ko-KR" sz="1200" dirty="0"/>
              <a:t> where </a:t>
            </a:r>
            <a:r>
              <a:rPr lang="en-US" altLang="ko-KR" sz="1200" dirty="0" err="1"/>
              <a:t>mm.dormant_account</a:t>
            </a:r>
            <a:r>
              <a:rPr lang="en-US" altLang="ko-KR" sz="1200" dirty="0"/>
              <a:t> = 'Y' and </a:t>
            </a:r>
            <a:r>
              <a:rPr lang="en-US" altLang="ko-KR" sz="1200" dirty="0" err="1"/>
              <a:t>mm.withdrawal_status</a:t>
            </a:r>
            <a:r>
              <a:rPr lang="en-US" altLang="ko-KR" sz="1200" dirty="0"/>
              <a:t> = 'Y'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17" y="3004560"/>
            <a:ext cx="7928119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425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Bradley Hand ITC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dw-26</dc:creator>
  <cp:lastModifiedBy>dw-26</cp:lastModifiedBy>
  <cp:revision>12</cp:revision>
  <dcterms:created xsi:type="dcterms:W3CDTF">2023-01-31T04:57:41Z</dcterms:created>
  <dcterms:modified xsi:type="dcterms:W3CDTF">2023-01-31T08:06:04Z</dcterms:modified>
</cp:coreProperties>
</file>