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Relationship Id="rId11" Type="http://schemas.openxmlformats.org/officeDocument/2006/relationships/image" Target="../media/image179.png"/><Relationship Id="rId12" Type="http://schemas.openxmlformats.org/officeDocument/2006/relationships/image" Target="../media/image18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Relationship Id="rId11" Type="http://schemas.openxmlformats.org/officeDocument/2006/relationships/image" Target="../media/image19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205.png"/><Relationship Id="rId8" Type="http://schemas.openxmlformats.org/officeDocument/2006/relationships/image" Target="../media/image206.png"/><Relationship Id="rId9" Type="http://schemas.openxmlformats.org/officeDocument/2006/relationships/image" Target="../media/image207.png"/><Relationship Id="rId10" Type="http://schemas.openxmlformats.org/officeDocument/2006/relationships/image" Target="../media/image208.png"/><Relationship Id="rId11" Type="http://schemas.openxmlformats.org/officeDocument/2006/relationships/image" Target="../media/image209.png"/><Relationship Id="rId12" Type="http://schemas.openxmlformats.org/officeDocument/2006/relationships/image" Target="../media/image210.png"/><Relationship Id="rId13" Type="http://schemas.openxmlformats.org/officeDocument/2006/relationships/image" Target="../media/image211.png"/><Relationship Id="rId14" Type="http://schemas.openxmlformats.org/officeDocument/2006/relationships/image" Target="../media/image212.png"/><Relationship Id="rId15" Type="http://schemas.openxmlformats.org/officeDocument/2006/relationships/image" Target="../media/image21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1423" y="4597937"/>
            <a:ext cx="8279953" cy="1293666"/>
            <a:chOff x="7471423" y="4597937"/>
            <a:chExt cx="8279953" cy="1293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1423" y="4597937"/>
              <a:ext cx="8279953" cy="12936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7441" y="5860529"/>
            <a:ext cx="12086216" cy="24979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01649" y="3820396"/>
            <a:ext cx="13870040" cy="1523771"/>
            <a:chOff x="2101649" y="3820396"/>
            <a:chExt cx="13870040" cy="1523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1177" y="3629925"/>
              <a:ext cx="5500939" cy="228565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6110" y="3312472"/>
              <a:ext cx="10262207" cy="35554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02734" y="2783843"/>
            <a:ext cx="3280247" cy="608157"/>
            <a:chOff x="7502734" y="2783843"/>
            <a:chExt cx="3280247" cy="6081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0071" y="2739471"/>
              <a:ext cx="3308044" cy="75503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502734" y="2783843"/>
              <a:ext cx="3280247" cy="79095"/>
              <a:chOff x="7502734" y="2783843"/>
              <a:chExt cx="3280247" cy="7909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502734" y="2783843"/>
                <a:ext cx="3280247" cy="7909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502734" y="3312905"/>
              <a:ext cx="3280247" cy="79095"/>
              <a:chOff x="7502734" y="3312905"/>
              <a:chExt cx="3280247" cy="7909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02734" y="3312905"/>
                <a:ext cx="3280247" cy="7909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5373867" y="2422973"/>
            <a:ext cx="6185988" cy="439940"/>
            <a:chOff x="15373867" y="2422973"/>
            <a:chExt cx="6185988" cy="43994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140000">
              <a:off x="15373867" y="2422973"/>
              <a:ext cx="6185988" cy="4399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2353" y="1960051"/>
            <a:ext cx="6671980" cy="2657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0669" y="4192222"/>
            <a:ext cx="5638891" cy="11428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616851"/>
            <a:chOff x="10827198" y="1309548"/>
            <a:chExt cx="2127311" cy="61685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652" y="1284224"/>
              <a:ext cx="1896370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93933" y="0"/>
            <a:ext cx="10692759" cy="10285714"/>
            <a:chOff x="-93933" y="0"/>
            <a:chExt cx="10692759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933" y="0"/>
              <a:ext cx="10692759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931" y="965973"/>
            <a:ext cx="845163" cy="8228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3112" y="5349245"/>
            <a:ext cx="6919379" cy="42949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65137" y="414683"/>
            <a:ext cx="3626644" cy="1239720"/>
            <a:chOff x="6565137" y="414683"/>
            <a:chExt cx="3626644" cy="12397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65137" y="414683"/>
              <a:ext cx="3626644" cy="12397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4501" y="2955442"/>
            <a:ext cx="6171429" cy="1136543"/>
            <a:chOff x="704501" y="2955442"/>
            <a:chExt cx="6171429" cy="11365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4501" y="2955442"/>
              <a:ext cx="6171429" cy="11365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20352" y="4196274"/>
            <a:ext cx="6171429" cy="1554545"/>
            <a:chOff x="4020352" y="4196274"/>
            <a:chExt cx="6171429" cy="155454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20352" y="4196274"/>
              <a:ext cx="6171429" cy="15545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6250" y="5908998"/>
            <a:ext cx="6171429" cy="2704610"/>
            <a:chOff x="1006250" y="5908998"/>
            <a:chExt cx="6171429" cy="270461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6250" y="5908998"/>
              <a:ext cx="6171429" cy="27046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2353" y="1960051"/>
            <a:ext cx="6563526" cy="2657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0669" y="4192222"/>
            <a:ext cx="4866630" cy="11428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616851"/>
            <a:chOff x="10827198" y="1309548"/>
            <a:chExt cx="2127311" cy="61685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652" y="1284224"/>
              <a:ext cx="1896370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93933" y="0"/>
            <a:ext cx="10692759" cy="10285714"/>
            <a:chOff x="-93933" y="0"/>
            <a:chExt cx="10692759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933" y="0"/>
              <a:ext cx="10692759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931" y="965973"/>
            <a:ext cx="845163" cy="8228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3112" y="5349245"/>
            <a:ext cx="6785039" cy="20709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794" y="3414124"/>
            <a:ext cx="5990739" cy="5945865"/>
            <a:chOff x="51794" y="3414124"/>
            <a:chExt cx="5990739" cy="59458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794" y="3414124"/>
              <a:ext cx="5990739" cy="59458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23875" y="689100"/>
            <a:ext cx="6171429" cy="3598357"/>
            <a:chOff x="4223875" y="689100"/>
            <a:chExt cx="6171429" cy="35983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23875" y="689100"/>
              <a:ext cx="6171429" cy="35983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3908" y="1960051"/>
            <a:ext cx="4960875" cy="2657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0669" y="4192222"/>
            <a:ext cx="5685040" cy="11428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616851"/>
            <a:chOff x="10827198" y="1309548"/>
            <a:chExt cx="2127311" cy="61685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652" y="1284224"/>
              <a:ext cx="1896370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93933" y="0"/>
            <a:ext cx="10692759" cy="10285714"/>
            <a:chOff x="-93933" y="0"/>
            <a:chExt cx="10692759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933" y="0"/>
              <a:ext cx="10692759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931" y="965973"/>
            <a:ext cx="845163" cy="8228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3112" y="5349245"/>
            <a:ext cx="7325667" cy="33300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4501" y="1838781"/>
            <a:ext cx="5954212" cy="2823032"/>
            <a:chOff x="704501" y="1838781"/>
            <a:chExt cx="5954212" cy="28230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4501" y="1838781"/>
              <a:ext cx="5954212" cy="2823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02544" y="531219"/>
            <a:ext cx="3277515" cy="1086755"/>
            <a:chOff x="6902544" y="531219"/>
            <a:chExt cx="3277515" cy="10867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2544" y="531219"/>
              <a:ext cx="3277515" cy="10867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81607" y="4287457"/>
            <a:ext cx="6171429" cy="5218118"/>
            <a:chOff x="3681607" y="4287457"/>
            <a:chExt cx="6171429" cy="52181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1607" y="4287457"/>
              <a:ext cx="6171429" cy="52181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3908" y="1960051"/>
            <a:ext cx="4986652" cy="2657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0669" y="4192222"/>
            <a:ext cx="7436377" cy="11428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616851"/>
            <a:chOff x="10827198" y="1309548"/>
            <a:chExt cx="2127311" cy="61685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652" y="1284224"/>
              <a:ext cx="1896370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93933" y="0"/>
            <a:ext cx="10692759" cy="10285714"/>
            <a:chOff x="-93933" y="0"/>
            <a:chExt cx="10692759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933" y="0"/>
              <a:ext cx="10692759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931" y="965973"/>
            <a:ext cx="850191" cy="8228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3112" y="5349245"/>
            <a:ext cx="7124124" cy="15885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122675" y="2093381"/>
            <a:ext cx="4100417" cy="1381424"/>
            <a:chOff x="6122675" y="2093381"/>
            <a:chExt cx="4100417" cy="13814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2675" y="2093381"/>
              <a:ext cx="4100417" cy="13814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1879" y="3674689"/>
            <a:ext cx="8888774" cy="4188835"/>
            <a:chOff x="641879" y="3674689"/>
            <a:chExt cx="8888774" cy="41888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879" y="3674689"/>
              <a:ext cx="8888774" cy="41888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3908" y="1960051"/>
            <a:ext cx="5116427" cy="2657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0669" y="4192222"/>
            <a:ext cx="5742181" cy="11428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616851"/>
            <a:chOff x="10827198" y="1309548"/>
            <a:chExt cx="2127311" cy="61685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652" y="1284224"/>
              <a:ext cx="1896370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93933" y="0"/>
            <a:ext cx="10692759" cy="10285714"/>
            <a:chOff x="-93933" y="0"/>
            <a:chExt cx="10692759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933" y="0"/>
              <a:ext cx="10692759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931" y="965973"/>
            <a:ext cx="850191" cy="8228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3112" y="5349245"/>
            <a:ext cx="7319228" cy="30358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8264" y="1879432"/>
            <a:ext cx="5857034" cy="3684263"/>
            <a:chOff x="328264" y="1879432"/>
            <a:chExt cx="5857034" cy="36842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264" y="1879432"/>
              <a:ext cx="5857034" cy="36842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85298" y="372764"/>
            <a:ext cx="4100417" cy="1381424"/>
            <a:chOff x="6185298" y="372764"/>
            <a:chExt cx="4100417" cy="13814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85298" y="372764"/>
              <a:ext cx="4100417" cy="13814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96571" y="5820794"/>
            <a:ext cx="7101277" cy="3331727"/>
            <a:chOff x="2996571" y="5820794"/>
            <a:chExt cx="7101277" cy="33317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96571" y="5820794"/>
              <a:ext cx="7101277" cy="33317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3908" y="1960051"/>
            <a:ext cx="5096872" cy="2657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98130" y="4192222"/>
            <a:ext cx="3673228" cy="11428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616851"/>
            <a:chOff x="10827198" y="1309548"/>
            <a:chExt cx="2127311" cy="61685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652" y="1284224"/>
              <a:ext cx="1896370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93933" y="0"/>
            <a:ext cx="10692759" cy="10285714"/>
            <a:chOff x="-93933" y="0"/>
            <a:chExt cx="10692759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933" y="0"/>
              <a:ext cx="10692759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931" y="965973"/>
            <a:ext cx="850191" cy="8228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3112" y="5349245"/>
            <a:ext cx="7313181" cy="20709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59115" y="1903488"/>
            <a:ext cx="5810928" cy="6171429"/>
            <a:chOff x="2159115" y="1903488"/>
            <a:chExt cx="5810928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59115" y="1903488"/>
              <a:ext cx="5810928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3908" y="1960051"/>
            <a:ext cx="5142204" cy="2657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0669" y="4192222"/>
            <a:ext cx="4456265" cy="11428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616851"/>
            <a:chOff x="10827198" y="1309548"/>
            <a:chExt cx="2127311" cy="61685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652" y="1284224"/>
              <a:ext cx="1896370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93933" y="0"/>
            <a:ext cx="10692759" cy="10285714"/>
            <a:chOff x="-93933" y="0"/>
            <a:chExt cx="10692759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933" y="0"/>
              <a:ext cx="10692759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931" y="965973"/>
            <a:ext cx="850191" cy="8228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3112" y="5349245"/>
            <a:ext cx="7285332" cy="30358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7045" y="3226257"/>
            <a:ext cx="5553356" cy="6295177"/>
            <a:chOff x="407045" y="3226257"/>
            <a:chExt cx="5553356" cy="62951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7045" y="3226257"/>
              <a:ext cx="5553356" cy="62951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72568" y="553008"/>
            <a:ext cx="6171429" cy="3080745"/>
            <a:chOff x="3872568" y="553008"/>
            <a:chExt cx="6171429" cy="30807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72568" y="553008"/>
              <a:ext cx="6171429" cy="3080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23783" y="1866295"/>
            <a:ext cx="7238148" cy="2019569"/>
            <a:chOff x="5523783" y="1866295"/>
            <a:chExt cx="7238148" cy="20195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6139" y="1648651"/>
              <a:ext cx="3905511" cy="26117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1421" y="2337372"/>
              <a:ext cx="1254073" cy="1319995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9949" y="1648651"/>
              <a:ext cx="3381837" cy="261172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91396" y="3421768"/>
            <a:ext cx="6909028" cy="13185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99324" y="1309548"/>
            <a:ext cx="2127311" cy="616851"/>
            <a:chOff x="7999324" y="1309548"/>
            <a:chExt cx="2127311" cy="61685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5805" y="1284224"/>
              <a:ext cx="1907066" cy="75503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2086580" y="2406404"/>
            <a:ext cx="616159" cy="6156681"/>
            <a:chOff x="2086580" y="2406404"/>
            <a:chExt cx="616159" cy="61566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086580" y="2406404"/>
              <a:ext cx="616159" cy="61566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61150" y="2909909"/>
            <a:ext cx="616159" cy="7305822"/>
            <a:chOff x="2661150" y="2909909"/>
            <a:chExt cx="616159" cy="73058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661150" y="2909909"/>
              <a:ext cx="616159" cy="73058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76773" y="4872361"/>
            <a:ext cx="616159" cy="5537066"/>
            <a:chOff x="1776773" y="4872361"/>
            <a:chExt cx="616159" cy="55370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776773" y="4872361"/>
              <a:ext cx="616159" cy="55370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65400" y="4200043"/>
            <a:ext cx="616159" cy="9037854"/>
            <a:chOff x="3665400" y="4200043"/>
            <a:chExt cx="616159" cy="903785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3665400" y="4200043"/>
              <a:ext cx="616159" cy="90378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826431" y="2904709"/>
            <a:ext cx="4662564" cy="8283400"/>
            <a:chOff x="10826431" y="2904709"/>
            <a:chExt cx="4662564" cy="82834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0826431" y="2904709"/>
              <a:ext cx="4662564" cy="828340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86668" y="5890392"/>
            <a:ext cx="7399814" cy="327379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90859" y="5148335"/>
            <a:ext cx="3626957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880" y="5231436"/>
            <a:ext cx="7688227" cy="24979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6332" y="2801647"/>
            <a:ext cx="10610460" cy="33296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480976"/>
            <a:ext cx="2127311" cy="596253"/>
            <a:chOff x="7999324" y="1480976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455651"/>
              <a:ext cx="1938945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713372" y="3086157"/>
            <a:ext cx="718287" cy="153976"/>
            <a:chOff x="4713372" y="3086157"/>
            <a:chExt cx="718287" cy="15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713372" y="3086157"/>
              <a:ext cx="718287" cy="15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13372" y="4337200"/>
            <a:ext cx="718287" cy="153976"/>
            <a:chOff x="4713372" y="4337200"/>
            <a:chExt cx="718287" cy="1539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713372" y="4337200"/>
              <a:ext cx="718287" cy="1539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3372" y="5588243"/>
            <a:ext cx="718287" cy="153976"/>
            <a:chOff x="4713372" y="5588243"/>
            <a:chExt cx="718287" cy="1539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713372" y="5588243"/>
              <a:ext cx="718287" cy="1539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13372" y="6839286"/>
            <a:ext cx="718287" cy="153976"/>
            <a:chOff x="4713372" y="6839286"/>
            <a:chExt cx="718287" cy="1539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713372" y="6839286"/>
              <a:ext cx="718287" cy="1539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13372" y="8090329"/>
            <a:ext cx="718287" cy="153976"/>
            <a:chOff x="4713372" y="8090329"/>
            <a:chExt cx="718287" cy="1539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713372" y="8090329"/>
              <a:ext cx="718287" cy="1539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86893" y="2804001"/>
            <a:ext cx="374404" cy="599042"/>
            <a:chOff x="4386893" y="2804001"/>
            <a:chExt cx="374404" cy="5990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6893" y="2804001"/>
              <a:ext cx="374404" cy="5990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86896" y="4057495"/>
            <a:ext cx="374398" cy="599042"/>
            <a:chOff x="4386896" y="4057495"/>
            <a:chExt cx="374398" cy="5990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6896" y="4057495"/>
              <a:ext cx="374398" cy="5990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86893" y="5310989"/>
            <a:ext cx="374404" cy="599042"/>
            <a:chOff x="4386893" y="5310989"/>
            <a:chExt cx="374404" cy="5990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86893" y="5310989"/>
              <a:ext cx="374404" cy="5990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386896" y="6564484"/>
            <a:ext cx="374398" cy="599042"/>
            <a:chOff x="4386896" y="6564484"/>
            <a:chExt cx="374398" cy="5990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86896" y="6564484"/>
              <a:ext cx="374398" cy="5990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68171" y="7817978"/>
            <a:ext cx="411848" cy="599042"/>
            <a:chOff x="4368171" y="7817978"/>
            <a:chExt cx="411848" cy="59904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68171" y="7817978"/>
              <a:ext cx="411848" cy="59904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45887" y="2848744"/>
            <a:ext cx="3158833" cy="69712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50535" y="4093754"/>
            <a:ext cx="3383633" cy="69712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45887" y="5338763"/>
            <a:ext cx="2615728" cy="69712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50535" y="6583773"/>
            <a:ext cx="2154558" cy="69712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350535" y="7828792"/>
            <a:ext cx="1232123" cy="69712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160989" y="3503505"/>
            <a:ext cx="9963736" cy="138999"/>
            <a:chOff x="4160989" y="3503505"/>
            <a:chExt cx="9963736" cy="13899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4160989" y="3503505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160989" y="8478841"/>
            <a:ext cx="9963736" cy="138999"/>
            <a:chOff x="4160989" y="8478841"/>
            <a:chExt cx="9963736" cy="13899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0800000">
              <a:off x="4160989" y="8478841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60989" y="7235007"/>
            <a:ext cx="9963736" cy="138999"/>
            <a:chOff x="4160989" y="7235007"/>
            <a:chExt cx="9963736" cy="13899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4160989" y="7235007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160989" y="5991173"/>
            <a:ext cx="9963736" cy="138999"/>
            <a:chOff x="4160989" y="5991173"/>
            <a:chExt cx="9963736" cy="13899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4160989" y="5991173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160989" y="4747339"/>
            <a:ext cx="9963736" cy="138999"/>
            <a:chOff x="4160989" y="4747339"/>
            <a:chExt cx="9963736" cy="13899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0800000">
              <a:off x="4160989" y="4747339"/>
              <a:ext cx="9963736" cy="138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868" y="4430984"/>
            <a:ext cx="5193979" cy="4377990"/>
            <a:chOff x="6545868" y="4430984"/>
            <a:chExt cx="5193979" cy="43779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33861" y="6542991"/>
              <a:ext cx="4377990" cy="153976"/>
              <a:chOff x="4433861" y="6542991"/>
              <a:chExt cx="4377990" cy="15397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4433861" y="6542991"/>
                <a:ext cx="4377990" cy="15397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73864" y="6542991"/>
              <a:ext cx="4377990" cy="153976"/>
              <a:chOff x="9473864" y="6542991"/>
              <a:chExt cx="4377990" cy="153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9473864" y="6542991"/>
                <a:ext cx="4377990" cy="15397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7666763" y="4656458"/>
            <a:ext cx="2792434" cy="939617"/>
            <a:chOff x="7666763" y="4656458"/>
            <a:chExt cx="2792434" cy="93961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666763" y="4825947"/>
              <a:ext cx="498975" cy="537358"/>
              <a:chOff x="7666763" y="4825947"/>
              <a:chExt cx="498975" cy="53735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666763" y="4825947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33658" y="4656458"/>
              <a:ext cx="2225539" cy="939617"/>
              <a:chOff x="8233658" y="4656458"/>
              <a:chExt cx="2225539" cy="93961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67327" y="4848555"/>
                <a:ext cx="1645766" cy="746231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620671" y="4539006"/>
                <a:ext cx="1015803" cy="140942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7216" y="8283559"/>
            <a:ext cx="3100150" cy="44631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565973" y="4656458"/>
            <a:ext cx="2792434" cy="939617"/>
            <a:chOff x="2565973" y="4656458"/>
            <a:chExt cx="2792434" cy="93961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565973" y="4825947"/>
              <a:ext cx="498975" cy="537358"/>
              <a:chOff x="2565973" y="4825947"/>
              <a:chExt cx="498975" cy="53735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565973" y="4825947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132868" y="4656458"/>
              <a:ext cx="2225539" cy="939617"/>
              <a:chOff x="3132868" y="4656458"/>
              <a:chExt cx="2225539" cy="93961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066537" y="4848555"/>
                <a:ext cx="1645766" cy="746231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519881" y="4539006"/>
                <a:ext cx="968822" cy="140942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2927307" y="4688704"/>
            <a:ext cx="2792434" cy="939617"/>
            <a:chOff x="12927307" y="4688704"/>
            <a:chExt cx="2792434" cy="93961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927307" y="4858193"/>
              <a:ext cx="498975" cy="537358"/>
              <a:chOff x="12927307" y="4858193"/>
              <a:chExt cx="498975" cy="53735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927307" y="4858193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494203" y="4688704"/>
              <a:ext cx="2225539" cy="939617"/>
              <a:chOff x="13494203" y="4688704"/>
              <a:chExt cx="2225539" cy="93961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7871" y="4880800"/>
                <a:ext cx="1645766" cy="746231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881216" y="4571252"/>
                <a:ext cx="1023633" cy="140942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3962190" y="2234152"/>
            <a:ext cx="10361334" cy="1635055"/>
            <a:chOff x="3962190" y="2234152"/>
            <a:chExt cx="10361334" cy="1635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20003" y="2029771"/>
              <a:ext cx="10459410" cy="2452582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3962190" y="2379491"/>
              <a:ext cx="325982" cy="513244"/>
              <a:chOff x="3962190" y="2379491"/>
              <a:chExt cx="325982" cy="513244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962190" y="2379491"/>
                <a:ext cx="325982" cy="51324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997542" y="2379491"/>
              <a:ext cx="325982" cy="513244"/>
              <a:chOff x="13997542" y="2379491"/>
              <a:chExt cx="325982" cy="513244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997542" y="2379491"/>
                <a:ext cx="325982" cy="513244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7999324" y="1480976"/>
            <a:ext cx="2127311" cy="596253"/>
            <a:chOff x="7999324" y="1480976"/>
            <a:chExt cx="2127311" cy="59625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25802" y="1455651"/>
              <a:ext cx="1870363" cy="755031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2748965" y="5671568"/>
            <a:ext cx="2426450" cy="2426450"/>
            <a:chOff x="2748965" y="5671568"/>
            <a:chExt cx="2426450" cy="242645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48965" y="5671568"/>
              <a:ext cx="2426450" cy="2426450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228007" y="8208064"/>
            <a:ext cx="3179760" cy="446318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7849758" y="5596075"/>
            <a:ext cx="2426450" cy="2426450"/>
            <a:chOff x="7849758" y="5596075"/>
            <a:chExt cx="2426450" cy="242645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49758" y="5596075"/>
              <a:ext cx="2426450" cy="2426450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353494" y="8283559"/>
            <a:ext cx="3947634" cy="446318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3110302" y="5596075"/>
            <a:ext cx="2426450" cy="2426450"/>
            <a:chOff x="13110302" y="5596075"/>
            <a:chExt cx="2426450" cy="242645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110302" y="5596075"/>
              <a:ext cx="2426450" cy="2426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71429" y="4915449"/>
            <a:ext cx="2985405" cy="3318922"/>
            <a:chOff x="1771429" y="4915449"/>
            <a:chExt cx="2985405" cy="3318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1429" y="4915449"/>
              <a:ext cx="2985405" cy="33189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98166" y="3696559"/>
            <a:ext cx="8889383" cy="5342281"/>
            <a:chOff x="4698166" y="3696559"/>
            <a:chExt cx="8889383" cy="53422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8166" y="3696559"/>
              <a:ext cx="8889383" cy="53422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88852" y="1905800"/>
            <a:ext cx="335963" cy="528957"/>
            <a:chOff x="4588852" y="1905800"/>
            <a:chExt cx="335963" cy="5289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8852" y="1905800"/>
              <a:ext cx="335963" cy="5289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51586" y="1905800"/>
            <a:ext cx="335963" cy="528957"/>
            <a:chOff x="13251586" y="1905800"/>
            <a:chExt cx="335963" cy="5289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1586" y="1905800"/>
              <a:ext cx="335963" cy="5289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27731" y="3857907"/>
            <a:ext cx="2696299" cy="2115083"/>
            <a:chOff x="3427731" y="3857907"/>
            <a:chExt cx="2696299" cy="211508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7731" y="3857907"/>
              <a:ext cx="2696299" cy="21150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70027" y="5350521"/>
            <a:ext cx="3470168" cy="4237496"/>
            <a:chOff x="12670027" y="5350521"/>
            <a:chExt cx="3470168" cy="42374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670027" y="5350521"/>
              <a:ext cx="3470168" cy="423749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38572" y="6841220"/>
            <a:ext cx="3687365" cy="235879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09715" y="6325792"/>
            <a:ext cx="2517673" cy="50284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999324" y="1309548"/>
            <a:ext cx="2127311" cy="616851"/>
            <a:chOff x="7999324" y="1309548"/>
            <a:chExt cx="2127311" cy="61685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25805" y="1284224"/>
              <a:ext cx="1900984" cy="755031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5022928" y="1983533"/>
            <a:ext cx="8080104" cy="1565558"/>
            <a:chOff x="5022928" y="1983533"/>
            <a:chExt cx="8080104" cy="156555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3829" y="1534435"/>
              <a:ext cx="5612326" cy="3143689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22014" y="1853217"/>
              <a:ext cx="4712883" cy="20209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3908" y="1960051"/>
            <a:ext cx="5199091" cy="2657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0669" y="4192222"/>
            <a:ext cx="7197200" cy="11428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616851"/>
            <a:chOff x="10827198" y="1309548"/>
            <a:chExt cx="2127311" cy="61685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652" y="1284224"/>
              <a:ext cx="1900984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93933" y="0"/>
            <a:ext cx="10692759" cy="10285714"/>
            <a:chOff x="-93933" y="0"/>
            <a:chExt cx="10692759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933" y="0"/>
              <a:ext cx="10692759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931" y="965973"/>
            <a:ext cx="850191" cy="8228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3112" y="5349245"/>
            <a:ext cx="7241304" cy="20709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8305" y="4256146"/>
            <a:ext cx="5505307" cy="3305698"/>
            <a:chOff x="458305" y="4256146"/>
            <a:chExt cx="5505307" cy="33056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8305" y="4256146"/>
              <a:ext cx="5505307" cy="33056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94386" y="6198893"/>
            <a:ext cx="5535946" cy="3483143"/>
            <a:chOff x="4394386" y="6198893"/>
            <a:chExt cx="5535946" cy="3483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4386" y="6198893"/>
              <a:ext cx="5535946" cy="3483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66732" y="550337"/>
            <a:ext cx="6171429" cy="2752124"/>
            <a:chOff x="2166732" y="550337"/>
            <a:chExt cx="6171429" cy="27521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66732" y="550337"/>
              <a:ext cx="6171429" cy="27521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52446" y="2960112"/>
            <a:ext cx="4738762" cy="1592025"/>
            <a:chOff x="5252446" y="2960112"/>
            <a:chExt cx="4738762" cy="159202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52446" y="2960112"/>
              <a:ext cx="4738762" cy="1592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2353" y="1960051"/>
            <a:ext cx="7104835" cy="2657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98130" y="4192222"/>
            <a:ext cx="6402935" cy="11428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616851"/>
            <a:chOff x="10827198" y="1309548"/>
            <a:chExt cx="2127311" cy="61685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652" y="1284224"/>
              <a:ext cx="1900984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93933" y="0"/>
            <a:ext cx="10692759" cy="10285714"/>
            <a:chOff x="-93933" y="0"/>
            <a:chExt cx="10692759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933" y="0"/>
              <a:ext cx="10692759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931" y="965973"/>
            <a:ext cx="850191" cy="8228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3112" y="5349245"/>
            <a:ext cx="7124124" cy="25534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36008" y="418365"/>
            <a:ext cx="3085714" cy="1570656"/>
            <a:chOff x="7236008" y="418365"/>
            <a:chExt cx="3085714" cy="15706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6008" y="418365"/>
              <a:ext cx="3085714" cy="15706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6223" y="1956292"/>
            <a:ext cx="4105945" cy="2320752"/>
            <a:chOff x="626223" y="1956292"/>
            <a:chExt cx="4105945" cy="23207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6223" y="1956292"/>
              <a:ext cx="4105945" cy="23207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50658" y="3288879"/>
            <a:ext cx="5592199" cy="6171429"/>
            <a:chOff x="3550658" y="3288879"/>
            <a:chExt cx="5592199" cy="6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50658" y="3288879"/>
              <a:ext cx="5592199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05675" y="1034543"/>
            <a:ext cx="818109" cy="826720"/>
            <a:chOff x="7705675" y="1034543"/>
            <a:chExt cx="818109" cy="8267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49550" y="668894"/>
              <a:ext cx="1638095" cy="16571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05675" y="1034543"/>
              <a:ext cx="818109" cy="8267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2353" y="1960051"/>
            <a:ext cx="5167057" cy="2657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0669" y="4192222"/>
            <a:ext cx="6002492" cy="11428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596253"/>
            <a:chOff x="10827198" y="1309548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652" y="1284224"/>
              <a:ext cx="1900984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93933" y="0"/>
            <a:ext cx="10692759" cy="10285714"/>
            <a:chOff x="-93933" y="0"/>
            <a:chExt cx="10692759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933" y="0"/>
              <a:ext cx="10692759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931" y="965973"/>
            <a:ext cx="850191" cy="8228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3112" y="5349245"/>
            <a:ext cx="6178255" cy="20709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4501" y="1821496"/>
            <a:ext cx="5628328" cy="1963370"/>
            <a:chOff x="704501" y="1821496"/>
            <a:chExt cx="5628328" cy="19633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4501" y="1821496"/>
              <a:ext cx="5628328" cy="19633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36008" y="418365"/>
            <a:ext cx="3085714" cy="1570656"/>
            <a:chOff x="7236008" y="418365"/>
            <a:chExt cx="3085714" cy="157065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36008" y="418365"/>
              <a:ext cx="3085714" cy="15706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37325" y="1050198"/>
            <a:ext cx="818109" cy="826720"/>
            <a:chOff x="8937325" y="1050198"/>
            <a:chExt cx="818109" cy="8267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81201" y="684550"/>
              <a:ext cx="1638095" cy="165714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37325" y="1050198"/>
              <a:ext cx="818109" cy="8267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24462" y="3596999"/>
            <a:ext cx="7146771" cy="6049432"/>
            <a:chOff x="2924462" y="3596999"/>
            <a:chExt cx="7146771" cy="604943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24462" y="3596999"/>
              <a:ext cx="7146771" cy="60494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2353" y="1960051"/>
            <a:ext cx="4462173" cy="2657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98130" y="4192222"/>
            <a:ext cx="5044857" cy="11428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616851"/>
            <a:chOff x="10827198" y="1309548"/>
            <a:chExt cx="2127311" cy="61685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652" y="1284224"/>
              <a:ext cx="1896370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93933" y="0"/>
            <a:ext cx="10692759" cy="10285714"/>
            <a:chOff x="-93933" y="0"/>
            <a:chExt cx="10692759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933" y="0"/>
              <a:ext cx="10692759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931" y="965973"/>
            <a:ext cx="845163" cy="8228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3112" y="5349245"/>
            <a:ext cx="7262517" cy="20709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3522" y="4718923"/>
            <a:ext cx="6639200" cy="5173160"/>
            <a:chOff x="203522" y="4718923"/>
            <a:chExt cx="6639200" cy="51731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3522" y="4718923"/>
              <a:ext cx="6639200" cy="51731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00606" y="314386"/>
            <a:ext cx="5831238" cy="5942947"/>
            <a:chOff x="4200606" y="314386"/>
            <a:chExt cx="5831238" cy="594294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606" y="314386"/>
              <a:ext cx="5831238" cy="59429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3908" y="1960051"/>
            <a:ext cx="6904835" cy="26573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0691" y="4192218"/>
            <a:ext cx="7437005" cy="11428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616851"/>
            <a:chOff x="10827198" y="1309548"/>
            <a:chExt cx="2127311" cy="61685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652" y="1284224"/>
              <a:ext cx="1896370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93933" y="0"/>
            <a:ext cx="10692759" cy="10285714"/>
            <a:chOff x="-93933" y="0"/>
            <a:chExt cx="10692759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933" y="0"/>
              <a:ext cx="10692759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931" y="965973"/>
            <a:ext cx="845163" cy="8228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3112" y="5349245"/>
            <a:ext cx="7114253" cy="25534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81018" y="363133"/>
            <a:ext cx="6171429" cy="5146175"/>
            <a:chOff x="4081018" y="363133"/>
            <a:chExt cx="6171429" cy="51461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81018" y="363133"/>
              <a:ext cx="6171429" cy="51461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97456" y="1774529"/>
            <a:ext cx="5698906" cy="4633114"/>
            <a:chOff x="297456" y="1774529"/>
            <a:chExt cx="5698906" cy="46331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7456" y="1774529"/>
              <a:ext cx="5698906" cy="46331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34051" y="4713433"/>
            <a:ext cx="5987068" cy="4894833"/>
            <a:chOff x="4034051" y="4713433"/>
            <a:chExt cx="5987068" cy="48948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4051" y="4713433"/>
              <a:ext cx="5987068" cy="48948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2021-05-10T14:27:47Z</dcterms:created>
  <dcterms:modified xsi:type="dcterms:W3CDTF">2021-05-10T14:27:47Z</dcterms:modified>
</cp:coreProperties>
</file>