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20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7" Type="http://schemas.openxmlformats.org/officeDocument/2006/relationships/image" Target="../media/image16.png"/><Relationship Id="rId18" Type="http://schemas.openxmlformats.org/officeDocument/2006/relationships/image" Target="../media/image17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5.png"/><Relationship Id="rId3" Type="http://schemas.openxmlformats.org/officeDocument/2006/relationships/image" Target="../media/image126.png"/><Relationship Id="rId4" Type="http://schemas.openxmlformats.org/officeDocument/2006/relationships/image" Target="../media/image127.png"/><Relationship Id="rId5" Type="http://schemas.openxmlformats.org/officeDocument/2006/relationships/image" Target="../media/image128.png"/><Relationship Id="rId6" Type="http://schemas.openxmlformats.org/officeDocument/2006/relationships/image" Target="../media/image129.png"/><Relationship Id="rId7" Type="http://schemas.openxmlformats.org/officeDocument/2006/relationships/image" Target="../media/image130.png"/><Relationship Id="rId8" Type="http://schemas.openxmlformats.org/officeDocument/2006/relationships/image" Target="../media/image131.png"/><Relationship Id="rId9" Type="http://schemas.openxmlformats.org/officeDocument/2006/relationships/image" Target="../media/image132.png"/><Relationship Id="rId10" Type="http://schemas.openxmlformats.org/officeDocument/2006/relationships/image" Target="../media/image133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4.png"/><Relationship Id="rId3" Type="http://schemas.openxmlformats.org/officeDocument/2006/relationships/image" Target="../media/image135.png"/><Relationship Id="rId4" Type="http://schemas.openxmlformats.org/officeDocument/2006/relationships/image" Target="../media/image136.png"/><Relationship Id="rId5" Type="http://schemas.openxmlformats.org/officeDocument/2006/relationships/image" Target="../media/image137.png"/><Relationship Id="rId6" Type="http://schemas.openxmlformats.org/officeDocument/2006/relationships/image" Target="../media/image138.png"/><Relationship Id="rId7" Type="http://schemas.openxmlformats.org/officeDocument/2006/relationships/image" Target="../media/image139.png"/><Relationship Id="rId8" Type="http://schemas.openxmlformats.org/officeDocument/2006/relationships/image" Target="../media/image140.png"/><Relationship Id="rId9" Type="http://schemas.openxmlformats.org/officeDocument/2006/relationships/image" Target="../media/image141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2.png"/><Relationship Id="rId3" Type="http://schemas.openxmlformats.org/officeDocument/2006/relationships/image" Target="../media/image143.png"/><Relationship Id="rId4" Type="http://schemas.openxmlformats.org/officeDocument/2006/relationships/image" Target="../media/image144.png"/><Relationship Id="rId5" Type="http://schemas.openxmlformats.org/officeDocument/2006/relationships/image" Target="../media/image145.png"/><Relationship Id="rId6" Type="http://schemas.openxmlformats.org/officeDocument/2006/relationships/image" Target="../media/image146.png"/><Relationship Id="rId7" Type="http://schemas.openxmlformats.org/officeDocument/2006/relationships/image" Target="../media/image147.png"/><Relationship Id="rId8" Type="http://schemas.openxmlformats.org/officeDocument/2006/relationships/image" Target="../media/image148.png"/><Relationship Id="rId9" Type="http://schemas.openxmlformats.org/officeDocument/2006/relationships/image" Target="../media/image149.png"/><Relationship Id="rId10" Type="http://schemas.openxmlformats.org/officeDocument/2006/relationships/image" Target="../media/image150.png"/><Relationship Id="rId11" Type="http://schemas.openxmlformats.org/officeDocument/2006/relationships/image" Target="../media/image151.png"/><Relationship Id="rId12" Type="http://schemas.openxmlformats.org/officeDocument/2006/relationships/image" Target="../media/image152.png"/><Relationship Id="rId13" Type="http://schemas.openxmlformats.org/officeDocument/2006/relationships/image" Target="../media/image153.png"/><Relationship Id="rId14" Type="http://schemas.openxmlformats.org/officeDocument/2006/relationships/image" Target="../media/image154.png"/><Relationship Id="rId15" Type="http://schemas.openxmlformats.org/officeDocument/2006/relationships/image" Target="../media/image155.png"/><Relationship Id="rId16" Type="http://schemas.openxmlformats.org/officeDocument/2006/relationships/image" Target="../media/image156.png"/><Relationship Id="rId17" Type="http://schemas.openxmlformats.org/officeDocument/2006/relationships/image" Target="../media/image157.png"/><Relationship Id="rId18" Type="http://schemas.openxmlformats.org/officeDocument/2006/relationships/image" Target="../media/image158.png"/><Relationship Id="rId19" Type="http://schemas.openxmlformats.org/officeDocument/2006/relationships/image" Target="../media/image159.png"/><Relationship Id="rId20" Type="http://schemas.openxmlformats.org/officeDocument/2006/relationships/image" Target="../media/image160.png"/><Relationship Id="rId21" Type="http://schemas.openxmlformats.org/officeDocument/2006/relationships/image" Target="../media/image161.png"/><Relationship Id="rId22" Type="http://schemas.openxmlformats.org/officeDocument/2006/relationships/image" Target="../media/image162.png"/><Relationship Id="rId23" Type="http://schemas.openxmlformats.org/officeDocument/2006/relationships/image" Target="../media/image163.png"/><Relationship Id="rId24" Type="http://schemas.openxmlformats.org/officeDocument/2006/relationships/image" Target="../media/image164.png"/><Relationship Id="rId25" Type="http://schemas.openxmlformats.org/officeDocument/2006/relationships/image" Target="../media/image165.png"/><Relationship Id="rId26" Type="http://schemas.openxmlformats.org/officeDocument/2006/relationships/image" Target="../media/image166.png"/><Relationship Id="rId27" Type="http://schemas.openxmlformats.org/officeDocument/2006/relationships/image" Target="../media/image167.png"/><Relationship Id="rId28" Type="http://schemas.openxmlformats.org/officeDocument/2006/relationships/image" Target="../media/image168.png"/><Relationship Id="rId29" Type="http://schemas.openxmlformats.org/officeDocument/2006/relationships/image" Target="../media/image169.png"/><Relationship Id="rId30" Type="http://schemas.openxmlformats.org/officeDocument/2006/relationships/image" Target="../media/image170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1.png"/><Relationship Id="rId3" Type="http://schemas.openxmlformats.org/officeDocument/2006/relationships/image" Target="../media/image172.png"/><Relationship Id="rId4" Type="http://schemas.openxmlformats.org/officeDocument/2006/relationships/image" Target="../media/image173.png"/><Relationship Id="rId5" Type="http://schemas.openxmlformats.org/officeDocument/2006/relationships/image" Target="../media/image174.png"/><Relationship Id="rId6" Type="http://schemas.openxmlformats.org/officeDocument/2006/relationships/image" Target="../media/image175.png"/><Relationship Id="rId7" Type="http://schemas.openxmlformats.org/officeDocument/2006/relationships/image" Target="../media/image176.png"/><Relationship Id="rId8" Type="http://schemas.openxmlformats.org/officeDocument/2006/relationships/image" Target="../media/image177.png"/><Relationship Id="rId9" Type="http://schemas.openxmlformats.org/officeDocument/2006/relationships/image" Target="../media/image178.png"/><Relationship Id="rId10" Type="http://schemas.openxmlformats.org/officeDocument/2006/relationships/image" Target="../media/image179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0.png"/><Relationship Id="rId3" Type="http://schemas.openxmlformats.org/officeDocument/2006/relationships/image" Target="../media/image181.png"/><Relationship Id="rId4" Type="http://schemas.openxmlformats.org/officeDocument/2006/relationships/image" Target="../media/image182.png"/><Relationship Id="rId5" Type="http://schemas.openxmlformats.org/officeDocument/2006/relationships/image" Target="../media/image183.png"/><Relationship Id="rId6" Type="http://schemas.openxmlformats.org/officeDocument/2006/relationships/image" Target="../media/image184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5.png"/><Relationship Id="rId3" Type="http://schemas.openxmlformats.org/officeDocument/2006/relationships/image" Target="../media/image186.png"/><Relationship Id="rId4" Type="http://schemas.openxmlformats.org/officeDocument/2006/relationships/image" Target="../media/image187.png"/><Relationship Id="rId5" Type="http://schemas.openxmlformats.org/officeDocument/2006/relationships/image" Target="../media/image188.png"/><Relationship Id="rId6" Type="http://schemas.openxmlformats.org/officeDocument/2006/relationships/image" Target="../media/image189.png"/><Relationship Id="rId7" Type="http://schemas.openxmlformats.org/officeDocument/2006/relationships/image" Target="../media/image190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6" Type="http://schemas.openxmlformats.org/officeDocument/2006/relationships/image" Target="../media/image22.png"/><Relationship Id="rId7" Type="http://schemas.openxmlformats.org/officeDocument/2006/relationships/image" Target="../media/image23.png"/><Relationship Id="rId8" Type="http://schemas.openxmlformats.org/officeDocument/2006/relationships/image" Target="../media/image24.png"/><Relationship Id="rId9" Type="http://schemas.openxmlformats.org/officeDocument/2006/relationships/image" Target="../media/image25.png"/><Relationship Id="rId10" Type="http://schemas.openxmlformats.org/officeDocument/2006/relationships/image" Target="../media/image26.png"/><Relationship Id="rId11" Type="http://schemas.openxmlformats.org/officeDocument/2006/relationships/image" Target="../media/image27.png"/><Relationship Id="rId12" Type="http://schemas.openxmlformats.org/officeDocument/2006/relationships/image" Target="../media/image28.png"/><Relationship Id="rId13" Type="http://schemas.openxmlformats.org/officeDocument/2006/relationships/image" Target="../media/image29.png"/><Relationship Id="rId14" Type="http://schemas.openxmlformats.org/officeDocument/2006/relationships/image" Target="../media/image30.png"/><Relationship Id="rId15" Type="http://schemas.openxmlformats.org/officeDocument/2006/relationships/image" Target="../media/image31.png"/><Relationship Id="rId16" Type="http://schemas.openxmlformats.org/officeDocument/2006/relationships/image" Target="../media/image32.png"/><Relationship Id="rId17" Type="http://schemas.openxmlformats.org/officeDocument/2006/relationships/image" Target="../media/image33.png"/><Relationship Id="rId18" Type="http://schemas.openxmlformats.org/officeDocument/2006/relationships/image" Target="../media/image34.png"/><Relationship Id="rId19" Type="http://schemas.openxmlformats.org/officeDocument/2006/relationships/image" Target="../media/image35.png"/><Relationship Id="rId20" Type="http://schemas.openxmlformats.org/officeDocument/2006/relationships/image" Target="../media/image36.png"/><Relationship Id="rId21" Type="http://schemas.openxmlformats.org/officeDocument/2006/relationships/image" Target="../media/image37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8.png"/><Relationship Id="rId3" Type="http://schemas.openxmlformats.org/officeDocument/2006/relationships/image" Target="../media/image39.png"/><Relationship Id="rId4" Type="http://schemas.openxmlformats.org/officeDocument/2006/relationships/image" Target="../media/image40.png"/><Relationship Id="rId5" Type="http://schemas.openxmlformats.org/officeDocument/2006/relationships/image" Target="../media/image41.png"/><Relationship Id="rId6" Type="http://schemas.openxmlformats.org/officeDocument/2006/relationships/image" Target="../media/image42.png"/><Relationship Id="rId7" Type="http://schemas.openxmlformats.org/officeDocument/2006/relationships/image" Target="../media/image43.png"/><Relationship Id="rId8" Type="http://schemas.openxmlformats.org/officeDocument/2006/relationships/image" Target="../media/image44.png"/><Relationship Id="rId9" Type="http://schemas.openxmlformats.org/officeDocument/2006/relationships/image" Target="../media/image45.png"/><Relationship Id="rId10" Type="http://schemas.openxmlformats.org/officeDocument/2006/relationships/image" Target="../media/image46.png"/><Relationship Id="rId11" Type="http://schemas.openxmlformats.org/officeDocument/2006/relationships/image" Target="../media/image47.png"/><Relationship Id="rId12" Type="http://schemas.openxmlformats.org/officeDocument/2006/relationships/image" Target="../media/image48.png"/><Relationship Id="rId13" Type="http://schemas.openxmlformats.org/officeDocument/2006/relationships/image" Target="../media/image49.png"/><Relationship Id="rId14" Type="http://schemas.openxmlformats.org/officeDocument/2006/relationships/image" Target="../media/image50.png"/><Relationship Id="rId15" Type="http://schemas.openxmlformats.org/officeDocument/2006/relationships/image" Target="../media/image51.png"/><Relationship Id="rId16" Type="http://schemas.openxmlformats.org/officeDocument/2006/relationships/image" Target="../media/image52.png"/><Relationship Id="rId17" Type="http://schemas.openxmlformats.org/officeDocument/2006/relationships/image" Target="../media/image53.png"/><Relationship Id="rId18" Type="http://schemas.openxmlformats.org/officeDocument/2006/relationships/image" Target="../media/image54.png"/><Relationship Id="rId19" Type="http://schemas.openxmlformats.org/officeDocument/2006/relationships/image" Target="../media/image55.png"/><Relationship Id="rId20" Type="http://schemas.openxmlformats.org/officeDocument/2006/relationships/image" Target="../media/image56.png"/><Relationship Id="rId21" Type="http://schemas.openxmlformats.org/officeDocument/2006/relationships/image" Target="../media/image57.png"/><Relationship Id="rId22" Type="http://schemas.openxmlformats.org/officeDocument/2006/relationships/image" Target="../media/image58.png"/><Relationship Id="rId23" Type="http://schemas.openxmlformats.org/officeDocument/2006/relationships/image" Target="../media/image59.png"/><Relationship Id="rId24" Type="http://schemas.openxmlformats.org/officeDocument/2006/relationships/image" Target="../media/image60.png"/><Relationship Id="rId25" Type="http://schemas.openxmlformats.org/officeDocument/2006/relationships/image" Target="../media/image61.png"/><Relationship Id="rId26" Type="http://schemas.openxmlformats.org/officeDocument/2006/relationships/image" Target="../media/image62.png"/><Relationship Id="rId27" Type="http://schemas.openxmlformats.org/officeDocument/2006/relationships/image" Target="../media/image63.png"/><Relationship Id="rId28" Type="http://schemas.openxmlformats.org/officeDocument/2006/relationships/image" Target="../media/image64.png"/><Relationship Id="rId29" Type="http://schemas.openxmlformats.org/officeDocument/2006/relationships/image" Target="../media/image65.png"/><Relationship Id="rId30" Type="http://schemas.openxmlformats.org/officeDocument/2006/relationships/image" Target="../media/image66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7.png"/><Relationship Id="rId3" Type="http://schemas.openxmlformats.org/officeDocument/2006/relationships/image" Target="../media/image68.png"/><Relationship Id="rId4" Type="http://schemas.openxmlformats.org/officeDocument/2006/relationships/image" Target="../media/image69.png"/><Relationship Id="rId5" Type="http://schemas.openxmlformats.org/officeDocument/2006/relationships/image" Target="../media/image70.png"/><Relationship Id="rId6" Type="http://schemas.openxmlformats.org/officeDocument/2006/relationships/image" Target="../media/image71.png"/><Relationship Id="rId7" Type="http://schemas.openxmlformats.org/officeDocument/2006/relationships/image" Target="../media/image72.png"/><Relationship Id="rId8" Type="http://schemas.openxmlformats.org/officeDocument/2006/relationships/image" Target="../media/image73.png"/><Relationship Id="rId9" Type="http://schemas.openxmlformats.org/officeDocument/2006/relationships/image" Target="../media/image74.png"/><Relationship Id="rId10" Type="http://schemas.openxmlformats.org/officeDocument/2006/relationships/image" Target="../media/image75.png"/><Relationship Id="rId11" Type="http://schemas.openxmlformats.org/officeDocument/2006/relationships/image" Target="../media/image76.png"/><Relationship Id="rId12" Type="http://schemas.openxmlformats.org/officeDocument/2006/relationships/image" Target="../media/image77.png"/><Relationship Id="rId13" Type="http://schemas.openxmlformats.org/officeDocument/2006/relationships/image" Target="../media/image78.png"/><Relationship Id="rId14" Type="http://schemas.openxmlformats.org/officeDocument/2006/relationships/image" Target="../media/image79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0.png"/><Relationship Id="rId3" Type="http://schemas.openxmlformats.org/officeDocument/2006/relationships/image" Target="../media/image81.png"/><Relationship Id="rId4" Type="http://schemas.openxmlformats.org/officeDocument/2006/relationships/image" Target="../media/image82.png"/><Relationship Id="rId5" Type="http://schemas.openxmlformats.org/officeDocument/2006/relationships/image" Target="../media/image83.png"/><Relationship Id="rId6" Type="http://schemas.openxmlformats.org/officeDocument/2006/relationships/image" Target="../media/image84.png"/><Relationship Id="rId7" Type="http://schemas.openxmlformats.org/officeDocument/2006/relationships/image" Target="../media/image85.png"/><Relationship Id="rId8" Type="http://schemas.openxmlformats.org/officeDocument/2006/relationships/image" Target="../media/image86.png"/><Relationship Id="rId9" Type="http://schemas.openxmlformats.org/officeDocument/2006/relationships/image" Target="../media/image87.png"/><Relationship Id="rId10" Type="http://schemas.openxmlformats.org/officeDocument/2006/relationships/image" Target="../media/image88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9.png"/><Relationship Id="rId3" Type="http://schemas.openxmlformats.org/officeDocument/2006/relationships/image" Target="../media/image90.png"/><Relationship Id="rId4" Type="http://schemas.openxmlformats.org/officeDocument/2006/relationships/image" Target="../media/image91.png"/><Relationship Id="rId5" Type="http://schemas.openxmlformats.org/officeDocument/2006/relationships/image" Target="../media/image92.png"/><Relationship Id="rId6" Type="http://schemas.openxmlformats.org/officeDocument/2006/relationships/image" Target="../media/image93.png"/><Relationship Id="rId7" Type="http://schemas.openxmlformats.org/officeDocument/2006/relationships/image" Target="../media/image94.png"/><Relationship Id="rId8" Type="http://schemas.openxmlformats.org/officeDocument/2006/relationships/image" Target="../media/image95.png"/><Relationship Id="rId9" Type="http://schemas.openxmlformats.org/officeDocument/2006/relationships/image" Target="../media/image96.png"/><Relationship Id="rId10" Type="http://schemas.openxmlformats.org/officeDocument/2006/relationships/image" Target="../media/image97.png"/><Relationship Id="rId11" Type="http://schemas.openxmlformats.org/officeDocument/2006/relationships/image" Target="../media/image98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9.png"/><Relationship Id="rId3" Type="http://schemas.openxmlformats.org/officeDocument/2006/relationships/image" Target="../media/image100.png"/><Relationship Id="rId4" Type="http://schemas.openxmlformats.org/officeDocument/2006/relationships/image" Target="../media/image101.png"/><Relationship Id="rId5" Type="http://schemas.openxmlformats.org/officeDocument/2006/relationships/image" Target="../media/image102.png"/><Relationship Id="rId6" Type="http://schemas.openxmlformats.org/officeDocument/2006/relationships/image" Target="../media/image103.png"/><Relationship Id="rId7" Type="http://schemas.openxmlformats.org/officeDocument/2006/relationships/image" Target="../media/image104.png"/><Relationship Id="rId8" Type="http://schemas.openxmlformats.org/officeDocument/2006/relationships/image" Target="../media/image105.png"/><Relationship Id="rId9" Type="http://schemas.openxmlformats.org/officeDocument/2006/relationships/image" Target="../media/image106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7.png"/><Relationship Id="rId3" Type="http://schemas.openxmlformats.org/officeDocument/2006/relationships/image" Target="../media/image108.png"/><Relationship Id="rId4" Type="http://schemas.openxmlformats.org/officeDocument/2006/relationships/image" Target="../media/image109.png"/><Relationship Id="rId5" Type="http://schemas.openxmlformats.org/officeDocument/2006/relationships/image" Target="../media/image110.png"/><Relationship Id="rId6" Type="http://schemas.openxmlformats.org/officeDocument/2006/relationships/image" Target="../media/image111.png"/><Relationship Id="rId7" Type="http://schemas.openxmlformats.org/officeDocument/2006/relationships/image" Target="../media/image112.png"/><Relationship Id="rId8" Type="http://schemas.openxmlformats.org/officeDocument/2006/relationships/image" Target="../media/image113.png"/><Relationship Id="rId9" Type="http://schemas.openxmlformats.org/officeDocument/2006/relationships/image" Target="../media/image114.png"/><Relationship Id="rId10" Type="http://schemas.openxmlformats.org/officeDocument/2006/relationships/image" Target="../media/image115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6.png"/><Relationship Id="rId3" Type="http://schemas.openxmlformats.org/officeDocument/2006/relationships/image" Target="../media/image117.png"/><Relationship Id="rId4" Type="http://schemas.openxmlformats.org/officeDocument/2006/relationships/image" Target="../media/image118.png"/><Relationship Id="rId5" Type="http://schemas.openxmlformats.org/officeDocument/2006/relationships/image" Target="../media/image119.png"/><Relationship Id="rId6" Type="http://schemas.openxmlformats.org/officeDocument/2006/relationships/image" Target="../media/image120.png"/><Relationship Id="rId7" Type="http://schemas.openxmlformats.org/officeDocument/2006/relationships/image" Target="../media/image121.png"/><Relationship Id="rId8" Type="http://schemas.openxmlformats.org/officeDocument/2006/relationships/image" Target="../media/image122.png"/><Relationship Id="rId9" Type="http://schemas.openxmlformats.org/officeDocument/2006/relationships/image" Target="../media/image123.png"/><Relationship Id="rId10" Type="http://schemas.openxmlformats.org/officeDocument/2006/relationships/image" Target="../media/image12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77D6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48335" y="1492954"/>
            <a:ext cx="8595267" cy="4977653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445" y="3389945"/>
            <a:ext cx="19023680" cy="497765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6796796" y="7725136"/>
            <a:ext cx="1182824" cy="667762"/>
            <a:chOff x="6796796" y="7725136"/>
            <a:chExt cx="1182824" cy="667762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18589" y="7404071"/>
              <a:ext cx="2371429" cy="1342857"/>
            </a:xfrm>
            <a:prstGeom prst="rect">
              <a:avLst/>
            </a:prstGeom>
          </p:spPr>
        </p:pic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796796" y="7725136"/>
              <a:ext cx="1182824" cy="667762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910338" y="7741766"/>
            <a:ext cx="1068613" cy="715607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780206" y="7443597"/>
            <a:ext cx="6983129" cy="192259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964841" y="7725136"/>
            <a:ext cx="1182824" cy="667762"/>
            <a:chOff x="964841" y="7725136"/>
            <a:chExt cx="1182824" cy="667762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86634" y="7404071"/>
              <a:ext cx="2371429" cy="1342857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64841" y="7725136"/>
              <a:ext cx="1182824" cy="667762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986785" y="7741766"/>
            <a:ext cx="1145933" cy="715607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938730" y="7443597"/>
            <a:ext cx="5406806" cy="1908285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4109424" y="7725136"/>
            <a:ext cx="1182824" cy="667762"/>
            <a:chOff x="14109424" y="7725136"/>
            <a:chExt cx="1182824" cy="667762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3531217" y="7404071"/>
              <a:ext cx="2371429" cy="1342857"/>
            </a:xfrm>
            <a:prstGeom prst="rect">
              <a:avLst/>
            </a:prstGeom>
          </p:spPr>
        </p:pic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4109424" y="7725136"/>
              <a:ext cx="1182824" cy="667762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4131364" y="7741764"/>
            <a:ext cx="1145933" cy="715607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5083339" y="7443597"/>
            <a:ext cx="2623891" cy="1908285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2118384" y="3158554"/>
            <a:ext cx="908804" cy="865881"/>
            <a:chOff x="12118384" y="3158554"/>
            <a:chExt cx="908804" cy="865881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2118384" y="3158554"/>
              <a:ext cx="908804" cy="86588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1431800" y="1387028"/>
            <a:ext cx="622106" cy="784161"/>
            <a:chOff x="11431800" y="1387028"/>
            <a:chExt cx="622106" cy="784161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1431800" y="1387028"/>
              <a:ext cx="622106" cy="784161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4753835" y="1918025"/>
            <a:ext cx="1405786" cy="2098189"/>
            <a:chOff x="4753835" y="1918025"/>
            <a:chExt cx="1405786" cy="2098189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4753835" y="1918025"/>
              <a:ext cx="1405786" cy="209818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77D6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70888" y="477321"/>
            <a:ext cx="17343938" cy="9331072"/>
            <a:chOff x="470888" y="477321"/>
            <a:chExt cx="17343938" cy="933107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0888" y="477321"/>
              <a:ext cx="17343938" cy="9331072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21062" y="2482577"/>
            <a:ext cx="6639918" cy="2961696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33341" y="1686655"/>
            <a:ext cx="4160234" cy="213328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638095" y="1447619"/>
            <a:ext cx="2199734" cy="413435"/>
            <a:chOff x="1638095" y="1447619"/>
            <a:chExt cx="2199734" cy="41343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38095" y="1447619"/>
              <a:ext cx="2199734" cy="413435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719655" y="1440685"/>
            <a:ext cx="1993799" cy="469928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-344806" y="6046304"/>
            <a:ext cx="7298889" cy="2517269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475785" y="5401714"/>
            <a:ext cx="5492887" cy="54855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9142857" y="1861054"/>
            <a:ext cx="6171429" cy="6105069"/>
            <a:chOff x="9142857" y="1861054"/>
            <a:chExt cx="6171429" cy="6105069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142857" y="1861054"/>
              <a:ext cx="6171429" cy="610506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448007" y="6033664"/>
            <a:ext cx="2542733" cy="2598010"/>
            <a:chOff x="13448007" y="6033664"/>
            <a:chExt cx="2542733" cy="2598010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448007" y="6033664"/>
              <a:ext cx="2542733" cy="259801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77D6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70888" y="477321"/>
            <a:ext cx="17343938" cy="9331072"/>
            <a:chOff x="470888" y="477321"/>
            <a:chExt cx="17343938" cy="933107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0888" y="477321"/>
              <a:ext cx="17343938" cy="933107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4436680" y="1474510"/>
            <a:ext cx="2199734" cy="413435"/>
            <a:chOff x="14436680" y="1474510"/>
            <a:chExt cx="2199734" cy="41343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436680" y="1474510"/>
              <a:ext cx="2199734" cy="413435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518268" y="1467573"/>
            <a:ext cx="1993799" cy="469928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852996" y="3005948"/>
            <a:ext cx="6972456" cy="2961696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539858" y="1571672"/>
            <a:ext cx="6285558" cy="2961696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282867" y="2833934"/>
            <a:ext cx="8224521" cy="5181448"/>
            <a:chOff x="1282867" y="2833934"/>
            <a:chExt cx="8224521" cy="51814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82867" y="2833934"/>
              <a:ext cx="8224521" cy="5181448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467388" y="6399269"/>
            <a:ext cx="7298889" cy="2122613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1287976" y="5754678"/>
            <a:ext cx="5485573" cy="54855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77D6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70888" y="477321"/>
            <a:ext cx="17343938" cy="9331072"/>
            <a:chOff x="470888" y="477321"/>
            <a:chExt cx="17343938" cy="933107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0888" y="477321"/>
              <a:ext cx="17343938" cy="933107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638095" y="4580291"/>
            <a:ext cx="3333333" cy="4290697"/>
            <a:chOff x="1638095" y="4580291"/>
            <a:chExt cx="3333333" cy="429069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38095" y="4580291"/>
              <a:ext cx="3333333" cy="429069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536508" y="4580291"/>
            <a:ext cx="3333333" cy="4290697"/>
            <a:chOff x="5536508" y="4580291"/>
            <a:chExt cx="3333333" cy="429069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36508" y="4580291"/>
              <a:ext cx="3333333" cy="429069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434921" y="4580291"/>
            <a:ext cx="3333333" cy="4290697"/>
            <a:chOff x="9434921" y="4580291"/>
            <a:chExt cx="3333333" cy="429069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434921" y="4580291"/>
              <a:ext cx="3333333" cy="4290697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5930494" y="4000000"/>
            <a:ext cx="2545360" cy="2606437"/>
            <a:chOff x="5930494" y="4000000"/>
            <a:chExt cx="2545360" cy="2606437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930494" y="4000000"/>
              <a:ext cx="2545360" cy="2606437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2032082" y="4000000"/>
            <a:ext cx="2545360" cy="2606437"/>
            <a:chOff x="2032082" y="4000000"/>
            <a:chExt cx="2545360" cy="2606437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032082" y="4000000"/>
              <a:ext cx="2545360" cy="2606437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9828907" y="4000000"/>
            <a:ext cx="2545360" cy="2606437"/>
            <a:chOff x="9828907" y="4000000"/>
            <a:chExt cx="2545360" cy="2606437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828907" y="4000000"/>
              <a:ext cx="2545360" cy="2606437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4814761" y="1994771"/>
            <a:ext cx="8656192" cy="1332448"/>
            <a:chOff x="4814761" y="1994771"/>
            <a:chExt cx="8656192" cy="1332448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767795" y="1571672"/>
              <a:ext cx="6022742" cy="2961696"/>
            </a:xfrm>
            <a:prstGeom prst="rect">
              <a:avLst/>
            </a:prstGeom>
          </p:spPr>
        </p:pic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391662" y="1571672"/>
              <a:ext cx="4906325" cy="2961696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8042990" y="1474510"/>
            <a:ext cx="2199734" cy="413435"/>
            <a:chOff x="8042990" y="1474510"/>
            <a:chExt cx="2199734" cy="413435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042990" y="1474510"/>
              <a:ext cx="2199734" cy="413435"/>
            </a:xfrm>
            <a:prstGeom prst="rect">
              <a:avLst/>
            </a:prstGeom>
          </p:spPr>
        </p:pic>
      </p:grpSp>
      <p:pic>
        <p:nvPicPr>
          <p:cNvPr id="30" name="Object 2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8124550" y="1467576"/>
            <a:ext cx="1997324" cy="469928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13333333" y="4580291"/>
            <a:ext cx="3333333" cy="4290697"/>
            <a:chOff x="13333333" y="4580291"/>
            <a:chExt cx="3333333" cy="4290697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3333333" y="4580291"/>
              <a:ext cx="3333333" cy="4290697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3727320" y="4000000"/>
            <a:ext cx="2545360" cy="2606437"/>
            <a:chOff x="13727320" y="4000000"/>
            <a:chExt cx="2545360" cy="2606437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3727320" y="4000000"/>
              <a:ext cx="2545360" cy="2606437"/>
            </a:xfrm>
            <a:prstGeom prst="rect">
              <a:avLst/>
            </a:prstGeom>
          </p:spPr>
        </p:pic>
      </p:grpSp>
      <p:pic>
        <p:nvPicPr>
          <p:cNvPr id="37" name="Object 36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2642066" y="4950846"/>
            <a:ext cx="1299645" cy="822837"/>
          </a:xfrm>
          <a:prstGeom prst="rect">
            <a:avLst/>
          </a:prstGeom>
        </p:spPr>
      </p:pic>
      <p:pic>
        <p:nvPicPr>
          <p:cNvPr id="38" name="Object 37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2673071" y="4527007"/>
            <a:ext cx="1265161" cy="411418"/>
          </a:xfrm>
          <a:prstGeom prst="rect">
            <a:avLst/>
          </a:prstGeom>
        </p:spPr>
      </p:pic>
      <p:pic>
        <p:nvPicPr>
          <p:cNvPr id="39" name="Object 38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4135793" y="4960370"/>
            <a:ext cx="1776806" cy="822837"/>
          </a:xfrm>
          <a:prstGeom prst="rect">
            <a:avLst/>
          </a:prstGeom>
        </p:spPr>
      </p:pic>
      <p:pic>
        <p:nvPicPr>
          <p:cNvPr id="40" name="Object 39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4368309" y="4527007"/>
            <a:ext cx="1265161" cy="411418"/>
          </a:xfrm>
          <a:prstGeom prst="rect">
            <a:avLst/>
          </a:prstGeom>
        </p:spPr>
      </p:pic>
      <p:pic>
        <p:nvPicPr>
          <p:cNvPr id="41" name="Object 40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768172" y="7317325"/>
            <a:ext cx="3021809" cy="1127908"/>
          </a:xfrm>
          <a:prstGeom prst="rect">
            <a:avLst/>
          </a:prstGeom>
        </p:spPr>
      </p:pic>
      <p:pic>
        <p:nvPicPr>
          <p:cNvPr id="42" name="Object 41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770953" y="6719801"/>
            <a:ext cx="2791530" cy="548558"/>
          </a:xfrm>
          <a:prstGeom prst="rect">
            <a:avLst/>
          </a:prstGeom>
        </p:spPr>
      </p:pic>
      <p:pic>
        <p:nvPicPr>
          <p:cNvPr id="43" name="Object 42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3466192" y="6719801"/>
            <a:ext cx="2822920" cy="548558"/>
          </a:xfrm>
          <a:prstGeom prst="rect">
            <a:avLst/>
          </a:prstGeom>
        </p:spPr>
      </p:pic>
      <p:pic>
        <p:nvPicPr>
          <p:cNvPr id="44" name="Object 43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5669363" y="6719801"/>
            <a:ext cx="2280457" cy="548558"/>
          </a:xfrm>
          <a:prstGeom prst="rect">
            <a:avLst/>
          </a:prstGeom>
        </p:spPr>
      </p:pic>
      <p:pic>
        <p:nvPicPr>
          <p:cNvPr id="45" name="Object 44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10099598" y="4960370"/>
            <a:ext cx="2002751" cy="822837"/>
          </a:xfrm>
          <a:prstGeom prst="rect">
            <a:avLst/>
          </a:prstGeom>
        </p:spPr>
      </p:pic>
      <p:pic>
        <p:nvPicPr>
          <p:cNvPr id="46" name="Object 45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10469896" y="4527007"/>
            <a:ext cx="1265161" cy="411418"/>
          </a:xfrm>
          <a:prstGeom prst="rect">
            <a:avLst/>
          </a:prstGeom>
        </p:spPr>
      </p:pic>
      <p:pic>
        <p:nvPicPr>
          <p:cNvPr id="47" name="Object 46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9567811" y="6719801"/>
            <a:ext cx="2780255" cy="548558"/>
          </a:xfrm>
          <a:prstGeom prst="rect">
            <a:avLst/>
          </a:prstGeom>
        </p:spPr>
      </p:pic>
      <p:pic>
        <p:nvPicPr>
          <p:cNvPr id="48" name="Object 47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5666582" y="7317325"/>
            <a:ext cx="3092981" cy="1127908"/>
          </a:xfrm>
          <a:prstGeom prst="rect">
            <a:avLst/>
          </a:prstGeom>
        </p:spPr>
      </p:pic>
      <p:pic>
        <p:nvPicPr>
          <p:cNvPr id="49" name="Object 48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9564953" y="7317325"/>
            <a:ext cx="3015053" cy="1453614"/>
          </a:xfrm>
          <a:prstGeom prst="rect">
            <a:avLst/>
          </a:prstGeom>
        </p:spPr>
      </p:pic>
      <p:pic>
        <p:nvPicPr>
          <p:cNvPr id="50" name="Object 49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13463429" y="7317325"/>
            <a:ext cx="2923373" cy="1127908"/>
          </a:xfrm>
          <a:prstGeom prst="rect">
            <a:avLst/>
          </a:prstGeom>
        </p:spPr>
      </p:pic>
      <p:pic>
        <p:nvPicPr>
          <p:cNvPr id="51" name="Object 50"/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6228337" y="4901561"/>
            <a:ext cx="1914571" cy="822837"/>
          </a:xfrm>
          <a:prstGeom prst="rect">
            <a:avLst/>
          </a:prstGeom>
        </p:spPr>
      </p:pic>
      <p:pic>
        <p:nvPicPr>
          <p:cNvPr id="52" name="Object 51"/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6571483" y="4546006"/>
            <a:ext cx="1265161" cy="411418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77D6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70888" y="477321"/>
            <a:ext cx="17343938" cy="9331072"/>
            <a:chOff x="470888" y="477321"/>
            <a:chExt cx="17343938" cy="933107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0888" y="477321"/>
              <a:ext cx="17343938" cy="9331072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508953" y="6774229"/>
            <a:ext cx="6595429" cy="1563389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385164" y="5696212"/>
            <a:ext cx="4893181" cy="1253186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499620" y="2830210"/>
            <a:ext cx="6705686" cy="1563389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375831" y="1752193"/>
            <a:ext cx="5320113" cy="125318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638095" y="5342963"/>
            <a:ext cx="8100859" cy="3542746"/>
            <a:chOff x="1638095" y="5342963"/>
            <a:chExt cx="8100859" cy="3542746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38095" y="5342963"/>
              <a:ext cx="8100859" cy="354274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638095" y="1400005"/>
            <a:ext cx="8100859" cy="3542746"/>
            <a:chOff x="1638095" y="1400005"/>
            <a:chExt cx="8100859" cy="3542746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38095" y="1400005"/>
              <a:ext cx="8100859" cy="3542746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718548" y="4565298"/>
            <a:ext cx="2515047" cy="2445184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687011" y="471206"/>
            <a:ext cx="2503212" cy="2485459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77D6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70888" y="477321"/>
            <a:ext cx="17343938" cy="9331072"/>
            <a:chOff x="470888" y="477321"/>
            <a:chExt cx="17343938" cy="933107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0888" y="477321"/>
              <a:ext cx="17343938" cy="9331072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709853" y="3409073"/>
            <a:ext cx="7481839" cy="3034122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377030" y="5922887"/>
            <a:ext cx="13183459" cy="194598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7621236" y="3081374"/>
            <a:ext cx="2950966" cy="554628"/>
            <a:chOff x="7621236" y="3081374"/>
            <a:chExt cx="2950966" cy="55462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621236" y="3081374"/>
              <a:ext cx="2950966" cy="554628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684485" y="3053561"/>
            <a:ext cx="2679430" cy="630413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77D6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49223" y="2336020"/>
            <a:ext cx="8708623" cy="462210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728522" y="4269134"/>
            <a:ext cx="7431990" cy="483905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2960984" y="5333613"/>
            <a:ext cx="747311" cy="712015"/>
            <a:chOff x="12960984" y="5333613"/>
            <a:chExt cx="747311" cy="712015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0984" y="5333613"/>
              <a:ext cx="747311" cy="71201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753835" y="3385318"/>
            <a:ext cx="914799" cy="1365371"/>
            <a:chOff x="4753835" y="3385318"/>
            <a:chExt cx="914799" cy="1365371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753835" y="3385318"/>
              <a:ext cx="914799" cy="136537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2421576" y="3867283"/>
            <a:ext cx="517191" cy="651916"/>
            <a:chOff x="12421576" y="3867283"/>
            <a:chExt cx="517191" cy="651916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421576" y="3867283"/>
              <a:ext cx="517191" cy="65191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067390" y="6254156"/>
            <a:ext cx="755080" cy="951773"/>
            <a:chOff x="6067390" y="6254156"/>
            <a:chExt cx="755080" cy="951773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067390" y="6254156"/>
              <a:ext cx="755080" cy="95177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77D6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70888" y="477321"/>
            <a:ext cx="17343938" cy="9331072"/>
            <a:chOff x="470888" y="477321"/>
            <a:chExt cx="17343938" cy="933107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0888" y="477321"/>
              <a:ext cx="17343938" cy="9331072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30368" y="2671806"/>
            <a:ext cx="4187902" cy="1706626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47582" y="772830"/>
            <a:ext cx="4266659" cy="333945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5688210" y="1183507"/>
            <a:ext cx="982537" cy="1684432"/>
            <a:chOff x="15688210" y="1183507"/>
            <a:chExt cx="982537" cy="1684432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688210" y="1183507"/>
              <a:ext cx="982537" cy="1684432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522920" y="4325070"/>
            <a:ext cx="1196185" cy="1153527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358517" y="4325070"/>
            <a:ext cx="1234635" cy="115352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3487089" y="5198662"/>
            <a:ext cx="3183657" cy="161159"/>
            <a:chOff x="13487089" y="5198662"/>
            <a:chExt cx="3183657" cy="161159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487089" y="5198662"/>
              <a:ext cx="3183657" cy="16115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619048" y="5198662"/>
            <a:ext cx="3183657" cy="161159"/>
            <a:chOff x="9619048" y="5198662"/>
            <a:chExt cx="3183657" cy="161159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619048" y="5198662"/>
              <a:ext cx="3183657" cy="161159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9582858" y="5510391"/>
            <a:ext cx="1823142" cy="874581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3450858" y="5510391"/>
            <a:ext cx="1999087" cy="874581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0377305" y="4679284"/>
            <a:ext cx="2558741" cy="559149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4226734" y="4694940"/>
            <a:ext cx="2558741" cy="543493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9522920" y="6839045"/>
            <a:ext cx="1234635" cy="1153527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3358517" y="6839045"/>
            <a:ext cx="1251938" cy="1153527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3487089" y="7712637"/>
            <a:ext cx="3183657" cy="161159"/>
            <a:chOff x="13487089" y="7712637"/>
            <a:chExt cx="3183657" cy="161159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3487089" y="7712637"/>
              <a:ext cx="3183657" cy="16115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9619048" y="7712637"/>
            <a:ext cx="3183657" cy="161159"/>
            <a:chOff x="9619048" y="7712637"/>
            <a:chExt cx="3183657" cy="161159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9619048" y="7712637"/>
              <a:ext cx="3183657" cy="161159"/>
            </a:xfrm>
            <a:prstGeom prst="rect">
              <a:avLst/>
            </a:prstGeom>
          </p:spPr>
        </p:pic>
      </p:grpSp>
      <p:pic>
        <p:nvPicPr>
          <p:cNvPr id="30" name="Object 29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9582858" y="8005315"/>
            <a:ext cx="1600392" cy="434275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3450858" y="8005315"/>
            <a:ext cx="1414314" cy="434275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0377305" y="7193256"/>
            <a:ext cx="2558741" cy="559149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4226734" y="7193256"/>
            <a:ext cx="2565527" cy="55914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77D6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70888" y="477321"/>
            <a:ext cx="17343938" cy="9331072"/>
            <a:chOff x="470888" y="477321"/>
            <a:chExt cx="17343938" cy="933107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0888" y="477321"/>
              <a:ext cx="17343938" cy="9331072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905842" y="1568310"/>
            <a:ext cx="4015419" cy="2961696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151081" y="1568310"/>
            <a:ext cx="7350978" cy="296169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-211158" y="2048385"/>
            <a:ext cx="2158355" cy="446083"/>
            <a:chOff x="-211158" y="2048385"/>
            <a:chExt cx="2158355" cy="446083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211158" y="2048385"/>
              <a:ext cx="2158355" cy="44608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574181" y="8508039"/>
            <a:ext cx="9876845" cy="446083"/>
            <a:chOff x="8574181" y="8508039"/>
            <a:chExt cx="9876845" cy="44608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574181" y="8508039"/>
              <a:ext cx="9876845" cy="44608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372042" y="2692390"/>
            <a:ext cx="4413175" cy="1878466"/>
            <a:chOff x="372042" y="2692390"/>
            <a:chExt cx="4413175" cy="1878466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6200000">
              <a:off x="372042" y="2692390"/>
              <a:ext cx="4413175" cy="187846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5997036" y="6491776"/>
            <a:ext cx="4413175" cy="1878466"/>
            <a:chOff x="5997036" y="6491776"/>
            <a:chExt cx="4413175" cy="1878466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6200000">
              <a:off x="5997036" y="6491776"/>
              <a:ext cx="4413175" cy="187846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4122038" y="5225314"/>
            <a:ext cx="4413175" cy="1878466"/>
            <a:chOff x="4122038" y="5225314"/>
            <a:chExt cx="4413175" cy="1878466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16200000">
              <a:off x="4122038" y="5225314"/>
              <a:ext cx="4413175" cy="1878466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2247040" y="3958852"/>
            <a:ext cx="4413175" cy="1878466"/>
            <a:chOff x="2247040" y="3958852"/>
            <a:chExt cx="4413175" cy="1878466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-16200000">
              <a:off x="2247040" y="3958852"/>
              <a:ext cx="4413175" cy="1878466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871519" y="2130396"/>
            <a:ext cx="1522991" cy="1355809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946938" y="1956681"/>
            <a:ext cx="1041395" cy="411418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832506" y="4895296"/>
            <a:ext cx="1037006" cy="411418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3707506" y="6164982"/>
            <a:ext cx="1039977" cy="411418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5582506" y="7434668"/>
            <a:ext cx="1212836" cy="411418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7457496" y="8704353"/>
            <a:ext cx="1032092" cy="411418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5621516" y="4477340"/>
            <a:ext cx="1545587" cy="1355809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5696935" y="4409383"/>
            <a:ext cx="1041395" cy="411418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7496514" y="5754170"/>
            <a:ext cx="1555756" cy="1355809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7571933" y="5686213"/>
            <a:ext cx="1041395" cy="411418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3746518" y="3200509"/>
            <a:ext cx="1545587" cy="1355809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821936" y="3132552"/>
            <a:ext cx="1041395" cy="411418"/>
          </a:xfrm>
          <a:prstGeom prst="rect">
            <a:avLst/>
          </a:prstGeom>
        </p:spPr>
      </p:pic>
      <p:pic>
        <p:nvPicPr>
          <p:cNvPr id="37" name="Object 36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9871906" y="5466934"/>
            <a:ext cx="6912242" cy="2518794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14466932" y="1447619"/>
            <a:ext cx="2199734" cy="413435"/>
            <a:chOff x="14466932" y="1447619"/>
            <a:chExt cx="2199734" cy="413435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4466932" y="1447619"/>
              <a:ext cx="2199734" cy="413435"/>
            </a:xfrm>
            <a:prstGeom prst="rect">
              <a:avLst/>
            </a:prstGeom>
          </p:spPr>
        </p:pic>
      </p:grpSp>
      <p:pic>
        <p:nvPicPr>
          <p:cNvPr id="41" name="Object 40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14666744" y="1440687"/>
            <a:ext cx="1881987" cy="469928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2299697" y="3850243"/>
            <a:ext cx="557865" cy="860041"/>
            <a:chOff x="2299697" y="3850243"/>
            <a:chExt cx="557865" cy="860041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2299697" y="3850243"/>
              <a:ext cx="557865" cy="860041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4027869" y="5131361"/>
            <a:ext cx="851518" cy="851518"/>
            <a:chOff x="4027869" y="5131361"/>
            <a:chExt cx="851518" cy="851518"/>
          </a:xfrm>
        </p:grpSpPr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4027869" y="5131361"/>
              <a:ext cx="851518" cy="851518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7811684" y="7755484"/>
            <a:ext cx="783881" cy="764762"/>
            <a:chOff x="7811684" y="7755484"/>
            <a:chExt cx="783881" cy="764762"/>
          </a:xfrm>
        </p:grpSpPr>
        <p:pic>
          <p:nvPicPr>
            <p:cNvPr id="49" name="Object 48"/>
            <p:cNvPicPr>
              <a:picLocks noChangeAspect="1"/>
            </p:cNvPicPr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7811684" y="7755484"/>
              <a:ext cx="783881" cy="764762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5965637" y="6440517"/>
            <a:ext cx="725978" cy="869096"/>
            <a:chOff x="5965637" y="6440517"/>
            <a:chExt cx="725978" cy="869096"/>
          </a:xfrm>
        </p:grpSpPr>
        <p:pic>
          <p:nvPicPr>
            <p:cNvPr id="52" name="Object 51"/>
            <p:cNvPicPr>
              <a:picLocks noChangeAspect="1"/>
            </p:cNvPicPr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5965637" y="6440517"/>
              <a:ext cx="725978" cy="869096"/>
            </a:xfrm>
            <a:prstGeom prst="rect">
              <a:avLst/>
            </a:prstGeom>
          </p:spPr>
        </p:pic>
      </p:grpSp>
      <p:pic>
        <p:nvPicPr>
          <p:cNvPr id="54" name="Object 53"/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11928953" y="4692763"/>
            <a:ext cx="4860121" cy="54855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77D6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70888" y="477321"/>
            <a:ext cx="17343938" cy="9331072"/>
            <a:chOff x="470888" y="477321"/>
            <a:chExt cx="17343938" cy="933107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0888" y="477321"/>
              <a:ext cx="17343938" cy="933107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042990" y="1447619"/>
            <a:ext cx="2199734" cy="413435"/>
            <a:chOff x="8042990" y="1447619"/>
            <a:chExt cx="2199734" cy="41343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42990" y="1447619"/>
              <a:ext cx="2199734" cy="413435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124554" y="1440687"/>
            <a:ext cx="1985967" cy="469928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950306" y="8350229"/>
            <a:ext cx="3587401" cy="773251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063496" y="3987811"/>
            <a:ext cx="2671400" cy="54855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633132" y="4601743"/>
            <a:ext cx="4570461" cy="3659905"/>
            <a:chOff x="1633132" y="4601743"/>
            <a:chExt cx="4570461" cy="3659905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33132" y="4601743"/>
              <a:ext cx="4570461" cy="3659905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211915" y="3987811"/>
            <a:ext cx="3113849" cy="569282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6857626" y="4601743"/>
            <a:ext cx="4570461" cy="3659905"/>
            <a:chOff x="6857626" y="4601743"/>
            <a:chExt cx="4570461" cy="365990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857626" y="4601743"/>
              <a:ext cx="4570461" cy="3659905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116191" y="8350229"/>
            <a:ext cx="3788374" cy="773251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409811" y="3987811"/>
            <a:ext cx="3840253" cy="548558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2072597" y="4601743"/>
            <a:ext cx="4570461" cy="3659905"/>
            <a:chOff x="12072597" y="4601743"/>
            <a:chExt cx="4570461" cy="3659905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2072597" y="4601743"/>
              <a:ext cx="4570461" cy="3659905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2282096" y="8350229"/>
            <a:ext cx="3941456" cy="1079656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5011085" y="1635483"/>
            <a:ext cx="8797250" cy="276612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77D6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70888" y="477321"/>
            <a:ext cx="17343938" cy="9331072"/>
            <a:chOff x="470888" y="477321"/>
            <a:chExt cx="17343938" cy="933107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0888" y="477321"/>
              <a:ext cx="17343938" cy="9331072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21062" y="2482573"/>
            <a:ext cx="6195624" cy="3033623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33341" y="1686655"/>
            <a:ext cx="4160234" cy="213328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638095" y="1447619"/>
            <a:ext cx="2199734" cy="413435"/>
            <a:chOff x="1638095" y="1447619"/>
            <a:chExt cx="2199734" cy="41343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38095" y="1447619"/>
              <a:ext cx="2199734" cy="413435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719655" y="1440685"/>
            <a:ext cx="1993799" cy="469928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384659" y="2703995"/>
            <a:ext cx="7550566" cy="2517269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1456927" y="2008319"/>
            <a:ext cx="5485573" cy="569282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7953033" y="5253280"/>
            <a:ext cx="8852328" cy="3664341"/>
            <a:chOff x="7953033" y="5253280"/>
            <a:chExt cx="8852328" cy="3664341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763638" y="3654361"/>
              <a:ext cx="17704762" cy="7333333"/>
            </a:xfrm>
            <a:prstGeom prst="rect">
              <a:avLst/>
            </a:prstGeom>
          </p:spPr>
        </p:pic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953033" y="5253280"/>
              <a:ext cx="8852328" cy="366434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77D6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70888" y="477321"/>
            <a:ext cx="17343938" cy="9331072"/>
            <a:chOff x="470888" y="477321"/>
            <a:chExt cx="17343938" cy="933107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0888" y="477321"/>
              <a:ext cx="17343938" cy="9331072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21062" y="2482577"/>
            <a:ext cx="5508676" cy="2961696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33341" y="1686655"/>
            <a:ext cx="4160234" cy="213328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638095" y="1447619"/>
            <a:ext cx="2199734" cy="413435"/>
            <a:chOff x="1638095" y="1447619"/>
            <a:chExt cx="2199734" cy="41343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38095" y="1447619"/>
              <a:ext cx="2199734" cy="413435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719655" y="1440685"/>
            <a:ext cx="1993799" cy="469928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425887" y="6966982"/>
            <a:ext cx="7237683" cy="2122613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420171" y="6322394"/>
            <a:ext cx="5032717" cy="54855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9605758" y="1357019"/>
            <a:ext cx="5212100" cy="2571609"/>
            <a:chOff x="9605758" y="1357019"/>
            <a:chExt cx="5212100" cy="2571609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605758" y="1357019"/>
              <a:ext cx="5212100" cy="257160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605758" y="3959939"/>
            <a:ext cx="5863689" cy="5556820"/>
            <a:chOff x="9605758" y="3959939"/>
            <a:chExt cx="5863689" cy="5556820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605758" y="3959939"/>
              <a:ext cx="5863689" cy="555682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9605758" y="821072"/>
            <a:ext cx="6171429" cy="473325"/>
            <a:chOff x="9605758" y="821072"/>
            <a:chExt cx="6171429" cy="473325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605758" y="821072"/>
              <a:ext cx="6171429" cy="47332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77D6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70888" y="477321"/>
            <a:ext cx="17343938" cy="9331072"/>
            <a:chOff x="470888" y="477321"/>
            <a:chExt cx="17343938" cy="933107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0888" y="477321"/>
              <a:ext cx="17343938" cy="9331072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21062" y="2482577"/>
            <a:ext cx="9295337" cy="2961696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33341" y="1686655"/>
            <a:ext cx="4160234" cy="213328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638095" y="1447619"/>
            <a:ext cx="2199734" cy="413435"/>
            <a:chOff x="1638095" y="1447619"/>
            <a:chExt cx="2199734" cy="41343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38095" y="1447619"/>
              <a:ext cx="2199734" cy="413435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719655" y="1440685"/>
            <a:ext cx="1993799" cy="469928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821058" y="6944791"/>
            <a:ext cx="7379546" cy="1333299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815344" y="6300201"/>
            <a:ext cx="4876074" cy="54855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774471" y="4796217"/>
            <a:ext cx="6171429" cy="4139033"/>
            <a:chOff x="1774471" y="4796217"/>
            <a:chExt cx="6171429" cy="4139033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774471" y="4796217"/>
              <a:ext cx="6171429" cy="413903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77D6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70888" y="477321"/>
            <a:ext cx="17343938" cy="9331072"/>
            <a:chOff x="470888" y="477321"/>
            <a:chExt cx="17343938" cy="933107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0888" y="477321"/>
              <a:ext cx="17343938" cy="9331072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21062" y="2482577"/>
            <a:ext cx="6022742" cy="2961696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33341" y="1686655"/>
            <a:ext cx="4160234" cy="213328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638095" y="1447619"/>
            <a:ext cx="2199734" cy="413435"/>
            <a:chOff x="1638095" y="1447619"/>
            <a:chExt cx="2199734" cy="41343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38095" y="1447619"/>
              <a:ext cx="2199734" cy="413435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719655" y="1440685"/>
            <a:ext cx="1993799" cy="469928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00639" y="6430582"/>
            <a:ext cx="7298889" cy="2389273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121233" y="5785989"/>
            <a:ext cx="5485573" cy="54855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1367240" y="2905676"/>
            <a:ext cx="5190663" cy="1127265"/>
            <a:chOff x="11367240" y="2905676"/>
            <a:chExt cx="5190663" cy="1127265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367240" y="2905676"/>
              <a:ext cx="5190663" cy="112726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236791" y="4347301"/>
            <a:ext cx="7321112" cy="4096883"/>
            <a:chOff x="9236791" y="4347301"/>
            <a:chExt cx="7321112" cy="4096883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236791" y="4347301"/>
              <a:ext cx="7321112" cy="409688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77D6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70888" y="477321"/>
            <a:ext cx="17343938" cy="9331072"/>
            <a:chOff x="470888" y="477321"/>
            <a:chExt cx="17343938" cy="933107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0888" y="477321"/>
              <a:ext cx="17343938" cy="9331072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21062" y="2482577"/>
            <a:ext cx="6022742" cy="2961696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33341" y="1686655"/>
            <a:ext cx="4160234" cy="213328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638095" y="1447619"/>
            <a:ext cx="2199734" cy="413435"/>
            <a:chOff x="1638095" y="1447619"/>
            <a:chExt cx="2199734" cy="41343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38095" y="1447619"/>
              <a:ext cx="2199734" cy="413435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719655" y="1440685"/>
            <a:ext cx="1993799" cy="469928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504163" y="6118915"/>
            <a:ext cx="7298889" cy="2517269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324753" y="5474329"/>
            <a:ext cx="5485573" cy="54855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9330723" y="1479846"/>
            <a:ext cx="6916522" cy="4906593"/>
            <a:chOff x="9330723" y="1479846"/>
            <a:chExt cx="6916522" cy="4906593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330723" y="1479846"/>
              <a:ext cx="6916522" cy="490659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330723" y="6708934"/>
            <a:ext cx="7030735" cy="1760434"/>
            <a:chOff x="9330723" y="6708934"/>
            <a:chExt cx="7030735" cy="1760434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330723" y="6708934"/>
              <a:ext cx="7030735" cy="176043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2021-05-10T14:29:16Z</dcterms:created>
  <dcterms:modified xsi:type="dcterms:W3CDTF">2021-05-10T14:29:16Z</dcterms:modified>
</cp:coreProperties>
</file>