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Relationship Id="rId11" Type="http://schemas.openxmlformats.org/officeDocument/2006/relationships/image" Target="../media/image18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1.png"/><Relationship Id="rId20" Type="http://schemas.openxmlformats.org/officeDocument/2006/relationships/image" Target="../media/image62.png"/><Relationship Id="rId21" Type="http://schemas.openxmlformats.org/officeDocument/2006/relationships/image" Target="../media/image63.png"/><Relationship Id="rId22" Type="http://schemas.openxmlformats.org/officeDocument/2006/relationships/image" Target="../media/image64.png"/><Relationship Id="rId23" Type="http://schemas.openxmlformats.org/officeDocument/2006/relationships/image" Target="../media/image65.png"/><Relationship Id="rId24" Type="http://schemas.openxmlformats.org/officeDocument/2006/relationships/image" Target="../media/image66.png"/><Relationship Id="rId25" Type="http://schemas.openxmlformats.org/officeDocument/2006/relationships/image" Target="../media/image67.png"/><Relationship Id="rId26" Type="http://schemas.openxmlformats.org/officeDocument/2006/relationships/image" Target="../media/image6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1655" y="4000029"/>
            <a:ext cx="15942802" cy="27427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0478" y="7365363"/>
            <a:ext cx="6004700" cy="7085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854630"/>
            <a:ext cx="5246643" cy="117491"/>
            <a:chOff x="6519536" y="6854630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854630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968947"/>
            <a:ext cx="5246643" cy="117491"/>
            <a:chOff x="6519536" y="6968947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6968947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19536" y="2899191"/>
            <a:ext cx="5246643" cy="117491"/>
            <a:chOff x="6519536" y="2899191"/>
            <a:chExt cx="5246643" cy="1174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9536" y="2899191"/>
              <a:ext cx="5246643" cy="1174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50478" y="2022449"/>
            <a:ext cx="5934448" cy="72174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48991" y="3542897"/>
            <a:ext cx="6375862" cy="914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33867" y="580952"/>
            <a:ext cx="6246553" cy="9123810"/>
            <a:chOff x="9133867" y="580952"/>
            <a:chExt cx="6246553" cy="91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133867" y="580952"/>
              <a:ext cx="6246553" cy="91238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76193" y="2443897"/>
            <a:ext cx="6236911" cy="10288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32984" y="3451459"/>
            <a:ext cx="7072883" cy="49196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88165" y="1200954"/>
            <a:ext cx="5108418" cy="7946428"/>
            <a:chOff x="2188165" y="1200954"/>
            <a:chExt cx="5108418" cy="794642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8165" y="1200954"/>
              <a:ext cx="5108418" cy="79464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04567" y="5542857"/>
            <a:ext cx="5676190" cy="5676190"/>
            <a:chOff x="13504567" y="5542857"/>
            <a:chExt cx="5676190" cy="56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4567" y="5542857"/>
              <a:ext cx="5676190" cy="56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7098" y="2493088"/>
            <a:ext cx="5881032" cy="148569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6620" y="4128383"/>
            <a:ext cx="7035468" cy="30172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733333" y="7051759"/>
            <a:ext cx="13561905" cy="18484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65558" y="966668"/>
            <a:ext cx="6761449" cy="8352378"/>
            <a:chOff x="9565558" y="966668"/>
            <a:chExt cx="6761449" cy="83523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65558" y="966668"/>
              <a:ext cx="6761449" cy="83523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04567" y="5542857"/>
            <a:ext cx="5676190" cy="5676190"/>
            <a:chOff x="13504567" y="5542857"/>
            <a:chExt cx="5676190" cy="56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4567" y="5542857"/>
              <a:ext cx="5676190" cy="56761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7098" y="2493088"/>
            <a:ext cx="5881032" cy="14856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9477" y="4230144"/>
            <a:ext cx="6763398" cy="24895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733333" y="7051759"/>
            <a:ext cx="13561905" cy="18484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86057" y="1574524"/>
            <a:ext cx="6364707" cy="7136667"/>
            <a:chOff x="9786057" y="1574524"/>
            <a:chExt cx="6364707" cy="713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6057" y="1574524"/>
              <a:ext cx="6364707" cy="713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6057" y="3379134"/>
            <a:ext cx="6364707" cy="137239"/>
            <a:chOff x="9786057" y="3379134"/>
            <a:chExt cx="6364707" cy="1372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86057" y="3379134"/>
              <a:ext cx="6364707" cy="1372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95174" y="5890065"/>
            <a:ext cx="5194541" cy="172679"/>
            <a:chOff x="7195174" y="5890065"/>
            <a:chExt cx="5194541" cy="1726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7195174" y="5890065"/>
              <a:ext cx="5194541" cy="1726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50506" y="5893092"/>
            <a:ext cx="5180869" cy="152954"/>
            <a:chOff x="13550506" y="5893092"/>
            <a:chExt cx="5180869" cy="1529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3550506" y="5893092"/>
              <a:ext cx="5180869" cy="1529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22114" y="8380952"/>
            <a:ext cx="6397283" cy="167439"/>
            <a:chOff x="9722114" y="8380952"/>
            <a:chExt cx="6397283" cy="16743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22114" y="8380952"/>
              <a:ext cx="6397283" cy="167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35051" y="2743535"/>
            <a:ext cx="9260162" cy="38998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95894" y="1419242"/>
            <a:ext cx="7409135" cy="7409135"/>
            <a:chOff x="-295894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5894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7392" y="6575677"/>
            <a:ext cx="6090413" cy="5499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46573" y="2194763"/>
            <a:ext cx="2353846" cy="6856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0393" y="1657143"/>
            <a:ext cx="2508086" cy="2508086"/>
            <a:chOff x="5100393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0393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67479" y="1227330"/>
            <a:ext cx="1993489" cy="26781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5631" y="3316276"/>
            <a:ext cx="1829173" cy="246857"/>
            <a:chOff x="519563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563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63313" y="1647423"/>
            <a:ext cx="4786250" cy="6990869"/>
            <a:chOff x="10863313" y="1647423"/>
            <a:chExt cx="4786250" cy="69908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0863313" y="1647423"/>
              <a:ext cx="4786250" cy="69908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29221" y="3245694"/>
            <a:ext cx="5850177" cy="102940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79144" y="4293513"/>
            <a:ext cx="6413379" cy="30158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2803" y="2505641"/>
            <a:ext cx="8611318" cy="5274432"/>
            <a:chOff x="962803" y="2505641"/>
            <a:chExt cx="8611318" cy="52744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2803" y="2505641"/>
              <a:ext cx="8611318" cy="52744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04567" y="5542857"/>
            <a:ext cx="5676190" cy="5676190"/>
            <a:chOff x="13504567" y="5542857"/>
            <a:chExt cx="5676190" cy="56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4567" y="5542857"/>
              <a:ext cx="5676190" cy="56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4241" y="2512136"/>
            <a:ext cx="5275299" cy="14892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6620" y="4128382"/>
            <a:ext cx="6843291" cy="37932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876192" y="7528246"/>
            <a:ext cx="13561905" cy="18484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04762" y="1587018"/>
            <a:ext cx="5632020" cy="5268664"/>
            <a:chOff x="9304762" y="1587018"/>
            <a:chExt cx="5632020" cy="52686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04762" y="1587018"/>
              <a:ext cx="5632020" cy="52686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76265" y="6538258"/>
            <a:ext cx="6171429" cy="1452101"/>
            <a:chOff x="10976265" y="6538258"/>
            <a:chExt cx="6171429" cy="14521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76265" y="6538258"/>
              <a:ext cx="6171429" cy="1452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0125" y="2374475"/>
            <a:ext cx="7885714" cy="5804497"/>
            <a:chOff x="810125" y="2374475"/>
            <a:chExt cx="7885714" cy="58044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125" y="2374475"/>
              <a:ext cx="7885714" cy="58044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04674" y="714819"/>
            <a:ext cx="4838270" cy="9123810"/>
            <a:chOff x="10104674" y="714819"/>
            <a:chExt cx="4838270" cy="91238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0104674" y="714819"/>
              <a:ext cx="4838270" cy="912381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42258" y="4103191"/>
            <a:ext cx="6812899" cy="10294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95239" y="5229106"/>
            <a:ext cx="7160265" cy="12348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04567" y="5542857"/>
            <a:ext cx="5676190" cy="5676190"/>
            <a:chOff x="13504567" y="5542857"/>
            <a:chExt cx="5676190" cy="56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4567" y="5542857"/>
              <a:ext cx="5676190" cy="56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7098" y="2493089"/>
            <a:ext cx="6331748" cy="14761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6620" y="4128382"/>
            <a:ext cx="6919576" cy="354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733333" y="7051759"/>
            <a:ext cx="13561905" cy="18484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39082" y="1152638"/>
            <a:ext cx="7526641" cy="2909467"/>
            <a:chOff x="9539082" y="1152638"/>
            <a:chExt cx="7526641" cy="29094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39082" y="1152638"/>
              <a:ext cx="7526641" cy="29094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39082" y="4170286"/>
            <a:ext cx="7507593" cy="4836982"/>
            <a:chOff x="9539082" y="4170286"/>
            <a:chExt cx="7507593" cy="48369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39082" y="4170286"/>
              <a:ext cx="7507593" cy="48369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5238" cy="10285714"/>
            <a:chOff x="0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04567" y="5542857"/>
            <a:ext cx="5676190" cy="5676190"/>
            <a:chOff x="13504567" y="5542857"/>
            <a:chExt cx="5676190" cy="56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4567" y="5542857"/>
              <a:ext cx="5676190" cy="56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7098" y="2493089"/>
            <a:ext cx="6331748" cy="14761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6620" y="4128382"/>
            <a:ext cx="6905379" cy="35449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733333" y="7051759"/>
            <a:ext cx="13561905" cy="18484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41115" y="949107"/>
            <a:ext cx="5655565" cy="1910158"/>
            <a:chOff x="9541115" y="949107"/>
            <a:chExt cx="5655565" cy="19101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41115" y="949107"/>
              <a:ext cx="5655565" cy="19101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76712" y="3017396"/>
            <a:ext cx="5655565" cy="1910059"/>
            <a:chOff x="8476712" y="3017396"/>
            <a:chExt cx="5655565" cy="19100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76712" y="3017396"/>
              <a:ext cx="5655565" cy="19100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46563" y="4357127"/>
            <a:ext cx="6171429" cy="4958019"/>
            <a:chOff x="11046563" y="4357127"/>
            <a:chExt cx="6171429" cy="4958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46563" y="4357127"/>
              <a:ext cx="6171429" cy="4958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619" y="0"/>
            <a:ext cx="18295238" cy="10285714"/>
            <a:chOff x="147619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619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6620" y="4643742"/>
            <a:ext cx="7638973" cy="22534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19048" y="1419242"/>
            <a:ext cx="7409135" cy="7409135"/>
            <a:chOff x="11619048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9048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7011" y="6575677"/>
            <a:ext cx="6816144" cy="54993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2335" y="4142887"/>
            <a:ext cx="2353842" cy="6856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27136" y="1560469"/>
            <a:ext cx="2021636" cy="26781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0745" y="1876936"/>
            <a:ext cx="3558937" cy="10971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1572" y="2746868"/>
            <a:ext cx="3064114" cy="5028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2258" y="2160339"/>
            <a:ext cx="1359712" cy="137139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64639" y="3210249"/>
            <a:ext cx="695411" cy="5028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76067" y="4159896"/>
            <a:ext cx="1881032" cy="3657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12912" y="2160339"/>
            <a:ext cx="1359712" cy="137139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85334" y="3210249"/>
            <a:ext cx="2398524" cy="5028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96763" y="4159896"/>
            <a:ext cx="2122728" cy="3657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07060" y="2160339"/>
            <a:ext cx="1359712" cy="137139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379430" y="3210249"/>
            <a:ext cx="1879301" cy="50284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90858" y="4159896"/>
            <a:ext cx="2107960" cy="3657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92258" y="5810333"/>
            <a:ext cx="1359712" cy="137139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64639" y="6860249"/>
            <a:ext cx="1287358" cy="50284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76067" y="7809896"/>
            <a:ext cx="2070043" cy="3657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312912" y="5810333"/>
            <a:ext cx="1359712" cy="137139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385334" y="6860249"/>
            <a:ext cx="1806584" cy="50284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396763" y="7809896"/>
            <a:ext cx="1450326" cy="3657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07060" y="5810333"/>
            <a:ext cx="1359712" cy="137139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379430" y="6860249"/>
            <a:ext cx="1619693" cy="50284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390858" y="7809896"/>
            <a:ext cx="1313999" cy="3657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7194" y="2086089"/>
            <a:ext cx="2308893" cy="117491"/>
            <a:chOff x="11427194" y="2086089"/>
            <a:chExt cx="2308893" cy="11749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427194" y="2086089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06540" y="2086089"/>
            <a:ext cx="2308893" cy="117491"/>
            <a:chOff x="8206540" y="2086089"/>
            <a:chExt cx="2308893" cy="1174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21343" y="2086089"/>
            <a:ext cx="2308893" cy="117491"/>
            <a:chOff x="14421343" y="2086089"/>
            <a:chExt cx="2308893" cy="11749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421343" y="2086089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27194" y="5728153"/>
            <a:ext cx="2308893" cy="117491"/>
            <a:chOff x="11427194" y="5728153"/>
            <a:chExt cx="2308893" cy="1174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427194" y="5728153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06540" y="5728153"/>
            <a:ext cx="2308893" cy="117491"/>
            <a:chOff x="8206540" y="5728153"/>
            <a:chExt cx="2308893" cy="11749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206540" y="5728153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421343" y="5728153"/>
            <a:ext cx="2308893" cy="117491"/>
            <a:chOff x="14421343" y="5728153"/>
            <a:chExt cx="2308893" cy="11749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421343" y="5728153"/>
              <a:ext cx="2308893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7098" y="4603708"/>
            <a:ext cx="6673011" cy="1489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6620" y="5933163"/>
            <a:ext cx="6973669" cy="28129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13812" y="4603708"/>
            <a:ext cx="6673011" cy="14749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43334" y="5933163"/>
            <a:ext cx="6972603" cy="25335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66667" y="6703321"/>
            <a:ext cx="4152381" cy="123429"/>
            <a:chOff x="7066667" y="6703321"/>
            <a:chExt cx="4152381" cy="123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7066667" y="6703321"/>
              <a:ext cx="4152381" cy="123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76190" y="1860417"/>
            <a:ext cx="11333333" cy="1675735"/>
            <a:chOff x="3476190" y="1860417"/>
            <a:chExt cx="11333333" cy="16757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76190" y="1860417"/>
              <a:ext cx="11333333" cy="16757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33336" y="2008979"/>
            <a:ext cx="6622870" cy="14749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59266" y="1064268"/>
            <a:ext cx="2359560" cy="6856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5EBC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28" y="3252649"/>
            <a:ext cx="13777146" cy="44674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7260474"/>
            <a:ext cx="5246643" cy="117491"/>
            <a:chOff x="6519536" y="7260474"/>
            <a:chExt cx="5246643" cy="1174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9536" y="7260474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7374791"/>
            <a:ext cx="5246643" cy="117491"/>
            <a:chOff x="6519536" y="7374791"/>
            <a:chExt cx="5246643" cy="1174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7374791"/>
              <a:ext cx="5246643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5719" y="3315652"/>
            <a:ext cx="9026515" cy="39028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19048" y="1419242"/>
            <a:ext cx="7409135" cy="7409135"/>
            <a:chOff x="11619048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9048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7620" y="6680439"/>
            <a:ext cx="8213898" cy="29867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6192" y="2194759"/>
            <a:ext cx="2353846" cy="6856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22975" y="2250689"/>
            <a:ext cx="2103518" cy="23029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7572" y="1159380"/>
            <a:ext cx="3354217" cy="3354217"/>
            <a:chOff x="1457572" y="1159380"/>
            <a:chExt cx="3354217" cy="33542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7572" y="1159380"/>
              <a:ext cx="3354217" cy="33542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56250" y="1146813"/>
            <a:ext cx="3379351" cy="3379351"/>
            <a:chOff x="5456250" y="1146813"/>
            <a:chExt cx="3379351" cy="3379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6250" y="1146813"/>
              <a:ext cx="3379351" cy="33793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80062" y="1159380"/>
            <a:ext cx="3354217" cy="3354217"/>
            <a:chOff x="9480062" y="1159380"/>
            <a:chExt cx="3354217" cy="33542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0062" y="1159380"/>
              <a:ext cx="3354217" cy="33542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78740" y="1146813"/>
            <a:ext cx="3379351" cy="3379351"/>
            <a:chOff x="13478740" y="1146813"/>
            <a:chExt cx="3379351" cy="33793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78740" y="1146813"/>
              <a:ext cx="3379351" cy="33793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6314" y="4281698"/>
            <a:ext cx="3396732" cy="4790536"/>
            <a:chOff x="1436314" y="4281698"/>
            <a:chExt cx="3396732" cy="479053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436314" y="4281698"/>
              <a:ext cx="3396732" cy="47905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447559" y="4281698"/>
            <a:ext cx="3396732" cy="4790536"/>
            <a:chOff x="5447559" y="4281698"/>
            <a:chExt cx="3396732" cy="479053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5447559" y="4281698"/>
              <a:ext cx="3396732" cy="47905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58804" y="4281698"/>
            <a:ext cx="3396732" cy="4790536"/>
            <a:chOff x="9458804" y="4281698"/>
            <a:chExt cx="3396732" cy="479053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9458804" y="4281698"/>
              <a:ext cx="3396732" cy="47905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70049" y="4281698"/>
            <a:ext cx="3396732" cy="4790536"/>
            <a:chOff x="13470049" y="4281698"/>
            <a:chExt cx="3396732" cy="479053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3470049" y="4281698"/>
              <a:ext cx="3396732" cy="479053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88345" y="5011745"/>
            <a:ext cx="2335067" cy="102854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42096" y="5885420"/>
            <a:ext cx="2391626" cy="50284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45372" y="6472210"/>
            <a:ext cx="2444540" cy="153626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04831" y="5011745"/>
            <a:ext cx="2591347" cy="102854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58582" y="5885420"/>
            <a:ext cx="2192774" cy="50284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61867" y="6472210"/>
            <a:ext cx="2555527" cy="153626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16097" y="5011745"/>
            <a:ext cx="2382971" cy="102854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869811" y="5885420"/>
            <a:ext cx="2102732" cy="50284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873144" y="6472210"/>
            <a:ext cx="2577539" cy="153626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827335" y="5011745"/>
            <a:ext cx="2638202" cy="102854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881049" y="5885420"/>
            <a:ext cx="2352465" cy="54432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884382" y="6472210"/>
            <a:ext cx="2591596" cy="153626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389020" y="8047371"/>
            <a:ext cx="1491321" cy="117491"/>
            <a:chOff x="2389020" y="8047371"/>
            <a:chExt cx="1491321" cy="11749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89020" y="8047371"/>
              <a:ext cx="1491321" cy="11749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400265" y="8047371"/>
            <a:ext cx="1491321" cy="117491"/>
            <a:chOff x="6400265" y="8047371"/>
            <a:chExt cx="1491321" cy="11749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00265" y="8047371"/>
              <a:ext cx="1491321" cy="1174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411510" y="8047371"/>
            <a:ext cx="1491321" cy="117491"/>
            <a:chOff x="10411510" y="8047371"/>
            <a:chExt cx="1491321" cy="11749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411510" y="8047371"/>
              <a:ext cx="1491321" cy="11749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422755" y="8047371"/>
            <a:ext cx="1491321" cy="117491"/>
            <a:chOff x="14422755" y="8047371"/>
            <a:chExt cx="1491321" cy="11749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422755" y="8047371"/>
              <a:ext cx="1491321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7298" y="1438290"/>
            <a:ext cx="7409135" cy="7409135"/>
            <a:chOff x="-237298" y="1438290"/>
            <a:chExt cx="7409135" cy="74091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7298" y="1438290"/>
              <a:ext cx="7409135" cy="74091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16100" y="2697518"/>
            <a:ext cx="5455916" cy="394583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8001" y="6575677"/>
            <a:ext cx="7663413" cy="18353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46575" y="2194759"/>
            <a:ext cx="2353846" cy="6856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0393" y="1657143"/>
            <a:ext cx="2508086" cy="2508086"/>
            <a:chOff x="5100393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0393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45123" y="2250689"/>
            <a:ext cx="2021636" cy="23029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5631" y="3316276"/>
            <a:ext cx="1829173" cy="246857"/>
            <a:chOff x="519563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563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04567" y="5542857"/>
            <a:ext cx="5676190" cy="5676190"/>
            <a:chOff x="13504567" y="5542857"/>
            <a:chExt cx="5676190" cy="56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4567" y="5542857"/>
              <a:ext cx="5676190" cy="56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2186" y="2642294"/>
            <a:ext cx="8292028" cy="13809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5720" y="3951035"/>
            <a:ext cx="7049395" cy="484866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135617" y="6994616"/>
            <a:ext cx="13561905" cy="18484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20413" y="876909"/>
            <a:ext cx="7358896" cy="8711590"/>
            <a:chOff x="9820413" y="876909"/>
            <a:chExt cx="7358896" cy="87115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20413" y="876909"/>
              <a:ext cx="7358896" cy="87115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04567" y="5542857"/>
            <a:ext cx="5676190" cy="5676190"/>
            <a:chOff x="13504567" y="5542857"/>
            <a:chExt cx="5676190" cy="56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4567" y="5542857"/>
              <a:ext cx="5676190" cy="567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7817" y="2673935"/>
            <a:ext cx="8031705" cy="13713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5725" y="3951039"/>
            <a:ext cx="7049395" cy="407261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135617" y="7706206"/>
            <a:ext cx="13561905" cy="8996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115538" y="729126"/>
            <a:ext cx="6227125" cy="8827462"/>
            <a:chOff x="10115538" y="729126"/>
            <a:chExt cx="6227125" cy="88274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5538" y="729126"/>
              <a:ext cx="6227125" cy="88274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58575" y="1064340"/>
            <a:ext cx="4325599" cy="8157035"/>
            <a:chOff x="11058575" y="1064340"/>
            <a:chExt cx="4325599" cy="81570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1058575" y="1064340"/>
              <a:ext cx="4325599" cy="81570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42258" y="3600031"/>
            <a:ext cx="4549850" cy="10288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72382" y="4739049"/>
            <a:ext cx="7210572" cy="18483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01665" y="1601862"/>
            <a:ext cx="7907859" cy="1168672"/>
            <a:chOff x="1701665" y="1601862"/>
            <a:chExt cx="7907859" cy="11686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1665" y="1601862"/>
              <a:ext cx="7907859" cy="11686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3213" y="3270105"/>
            <a:ext cx="6171429" cy="4435714"/>
            <a:chOff x="1703213" y="3270105"/>
            <a:chExt cx="6171429" cy="443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3213" y="3270105"/>
              <a:ext cx="6171429" cy="44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19048" y="1438290"/>
            <a:ext cx="7409135" cy="7409135"/>
            <a:chOff x="11619048" y="1438290"/>
            <a:chExt cx="7409135" cy="74091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19048" y="1438290"/>
              <a:ext cx="7409135" cy="74091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5719" y="2702191"/>
            <a:ext cx="5455914" cy="39411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7011" y="6575677"/>
            <a:ext cx="7555163" cy="5499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6192" y="2194759"/>
            <a:ext cx="2353846" cy="6856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22975" y="2250689"/>
            <a:ext cx="2005004" cy="23029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2021-05-10T14:28:50Z</dcterms:created>
  <dcterms:modified xsi:type="dcterms:W3CDTF">2021-05-10T14:28:50Z</dcterms:modified>
</cp:coreProperties>
</file>