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Relationship Id="rId6" Type="http://schemas.openxmlformats.org/officeDocument/2006/relationships/image" Target="../media/image109.png"/><Relationship Id="rId7" Type="http://schemas.openxmlformats.org/officeDocument/2006/relationships/image" Target="../media/image110.png"/><Relationship Id="rId8" Type="http://schemas.openxmlformats.org/officeDocument/2006/relationships/image" Target="../media/image111.png"/><Relationship Id="rId9" Type="http://schemas.openxmlformats.org/officeDocument/2006/relationships/image" Target="../media/image112.png"/><Relationship Id="rId10" Type="http://schemas.openxmlformats.org/officeDocument/2006/relationships/image" Target="../media/image113.png"/><Relationship Id="rId11" Type="http://schemas.openxmlformats.org/officeDocument/2006/relationships/image" Target="../media/image1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png"/><Relationship Id="rId11" Type="http://schemas.openxmlformats.org/officeDocument/2006/relationships/image" Target="../media/image1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130.png"/><Relationship Id="rId8" Type="http://schemas.openxmlformats.org/officeDocument/2006/relationships/image" Target="../media/image131.png"/><Relationship Id="rId9" Type="http://schemas.openxmlformats.org/officeDocument/2006/relationships/image" Target="../media/image132.png"/><Relationship Id="rId10" Type="http://schemas.openxmlformats.org/officeDocument/2006/relationships/image" Target="../media/image13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image" Target="../media/image22.png"/><Relationship Id="rId21" Type="http://schemas.openxmlformats.org/officeDocument/2006/relationships/image" Target="../media/image23.png"/><Relationship Id="rId22" Type="http://schemas.openxmlformats.org/officeDocument/2006/relationships/image" Target="../media/image24.png"/><Relationship Id="rId23" Type="http://schemas.openxmlformats.org/officeDocument/2006/relationships/image" Target="../media/image25.png"/><Relationship Id="rId24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Relationship Id="rId9" Type="http://schemas.openxmlformats.org/officeDocument/2006/relationships/image" Target="../media/image102.png"/><Relationship Id="rId10" Type="http://schemas.openxmlformats.org/officeDocument/2006/relationships/image" Target="../media/image103.png"/><Relationship Id="rId11" Type="http://schemas.openxmlformats.org/officeDocument/2006/relationships/image" Target="../media/image10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4407" y="6197341"/>
            <a:ext cx="12709477" cy="4222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535" y="1000651"/>
            <a:ext cx="1844985" cy="54855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5102" y="1354928"/>
            <a:ext cx="4157985" cy="6917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6202" y="8093114"/>
              <a:ext cx="2796095" cy="49536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1234561" cy="559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32873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2954" y="4267211"/>
            <a:ext cx="5382715" cy="6876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29203" y="2744850"/>
            <a:ext cx="7406295" cy="1404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0953" y="5201582"/>
            <a:ext cx="6963282" cy="29472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05887" y="1533405"/>
            <a:ext cx="7086170" cy="6965602"/>
            <a:chOff x="605887" y="1533405"/>
            <a:chExt cx="7086170" cy="696560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887" y="1533405"/>
              <a:ext cx="7086170" cy="696560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48972" y="7060353"/>
            <a:ext cx="5303542" cy="2247948"/>
            <a:chOff x="4148972" y="7060353"/>
            <a:chExt cx="5303542" cy="22479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48972" y="7060353"/>
              <a:ext cx="5303542" cy="22479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6202" y="8093114"/>
              <a:ext cx="2796095" cy="49536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1234561" cy="559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32873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936190" y="2419854"/>
            <a:ext cx="4639572" cy="6876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44639" y="1133606"/>
            <a:ext cx="7406295" cy="1404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19296" y="3247477"/>
            <a:ext cx="8849026" cy="266787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521" y="1247889"/>
            <a:ext cx="5596116" cy="8583516"/>
            <a:chOff x="844521" y="1247889"/>
            <a:chExt cx="5596116" cy="858351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521" y="1247889"/>
              <a:ext cx="5596116" cy="85835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53748" y="6397865"/>
            <a:ext cx="9852350" cy="2229094"/>
            <a:chOff x="6753748" y="6397865"/>
            <a:chExt cx="9852350" cy="22290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3748" y="6397865"/>
              <a:ext cx="9852350" cy="2229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9630" y="8096542"/>
              <a:ext cx="2796095" cy="48851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55792" cy="5494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3017072" cy="54916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2954" y="4267211"/>
            <a:ext cx="3995780" cy="6860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29203" y="2744850"/>
            <a:ext cx="7406295" cy="1404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0953" y="5201582"/>
            <a:ext cx="6691467" cy="392498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01236" y="1291015"/>
            <a:ext cx="5399147" cy="8994699"/>
            <a:chOff x="1901236" y="1291015"/>
            <a:chExt cx="5399147" cy="899469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01236" y="1291015"/>
              <a:ext cx="5399147" cy="89946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06196" y="-100670"/>
            <a:ext cx="1390706" cy="10487054"/>
            <a:chOff x="17006196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06196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9630" y="8096542"/>
              <a:ext cx="2796095" cy="48851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55792" cy="5494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3017072" cy="5491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15904" y="1368297"/>
            <a:ext cx="2362219" cy="3045177"/>
            <a:chOff x="1215904" y="1368297"/>
            <a:chExt cx="2362219" cy="304517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5904" y="1368297"/>
              <a:ext cx="2362219" cy="30451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26228" y="1368297"/>
            <a:ext cx="2356056" cy="3037233"/>
            <a:chOff x="4426228" y="1368297"/>
            <a:chExt cx="2356056" cy="30372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26228" y="1368297"/>
              <a:ext cx="2356056" cy="30372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601669" y="1368297"/>
            <a:ext cx="2362219" cy="3045177"/>
            <a:chOff x="7601669" y="1368297"/>
            <a:chExt cx="2362219" cy="30451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01669" y="1368297"/>
              <a:ext cx="2362219" cy="30451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796461" y="1368297"/>
            <a:ext cx="2356056" cy="3037233"/>
            <a:chOff x="10796461" y="1368297"/>
            <a:chExt cx="2356056" cy="30372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96461" y="1368297"/>
              <a:ext cx="2356056" cy="30372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4521" y="5487280"/>
            <a:ext cx="9707338" cy="3037233"/>
            <a:chOff x="844521" y="5487280"/>
            <a:chExt cx="9707338" cy="30372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521" y="5487280"/>
              <a:ext cx="9707338" cy="303723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85051" y="1368297"/>
            <a:ext cx="2362219" cy="3045177"/>
            <a:chOff x="13885051" y="1368297"/>
            <a:chExt cx="2362219" cy="304517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85051" y="1368297"/>
              <a:ext cx="2362219" cy="30451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031295" y="5487280"/>
            <a:ext cx="2356056" cy="3037233"/>
            <a:chOff x="11031295" y="5487280"/>
            <a:chExt cx="2356056" cy="303723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31295" y="5487280"/>
              <a:ext cx="2356056" cy="30372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885051" y="5487280"/>
            <a:ext cx="2356056" cy="3037233"/>
            <a:chOff x="13885051" y="5487280"/>
            <a:chExt cx="2356056" cy="30372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85051" y="5487280"/>
              <a:ext cx="2356056" cy="3037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32E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3388" y="4000029"/>
            <a:ext cx="10654210" cy="27427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157659" y="1845080"/>
            <a:ext cx="2193460" cy="6409339"/>
            <a:chOff x="2157659" y="1845080"/>
            <a:chExt cx="2193460" cy="64093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4350" y="1751771"/>
              <a:ext cx="816141" cy="111970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4350" y="3167488"/>
              <a:ext cx="782549" cy="1119705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4350" y="4583205"/>
              <a:ext cx="784416" cy="1119705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4350" y="5998922"/>
              <a:ext cx="764510" cy="1119705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4350" y="7414640"/>
              <a:ext cx="809298" cy="11197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99977" y="1751768"/>
            <a:ext cx="1542703" cy="121146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97489" y="3167491"/>
            <a:ext cx="1924647" cy="12064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99977" y="4583206"/>
            <a:ext cx="2519956" cy="120448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99977" y="5998920"/>
            <a:ext cx="1542703" cy="12164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99977" y="7414644"/>
            <a:ext cx="2127438" cy="11827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581632" y="645263"/>
            <a:ext cx="345013" cy="8951983"/>
            <a:chOff x="17581632" y="645263"/>
            <a:chExt cx="345013" cy="895198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6318002" y="8084916"/>
              <a:ext cx="2796095" cy="45713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55422" y="2218635"/>
            <a:ext cx="2369707" cy="142210"/>
            <a:chOff x="3055422" y="2218635"/>
            <a:chExt cx="2369707" cy="14221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55422" y="221863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9191" y="3676628"/>
            <a:ext cx="2369707" cy="142210"/>
            <a:chOff x="3069191" y="3676628"/>
            <a:chExt cx="2369707" cy="1422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9191" y="3676628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150660" y="7940897"/>
            <a:ext cx="2369707" cy="142210"/>
            <a:chOff x="3150660" y="7940897"/>
            <a:chExt cx="2369707" cy="14221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50660" y="7940897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55422" y="5134622"/>
            <a:ext cx="2369707" cy="142210"/>
            <a:chOff x="3055422" y="5134622"/>
            <a:chExt cx="2369707" cy="14221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55422" y="5134622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50660" y="6592615"/>
            <a:ext cx="2369707" cy="142210"/>
            <a:chOff x="3150660" y="6592615"/>
            <a:chExt cx="2369707" cy="14221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50660" y="6592615"/>
              <a:ext cx="2369707" cy="14221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569714" y="1913981"/>
            <a:ext cx="6072289" cy="6237889"/>
            <a:chOff x="9569714" y="1913981"/>
            <a:chExt cx="6072289" cy="623788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12573" y="1856840"/>
              <a:ext cx="3306579" cy="723079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12573" y="3272554"/>
              <a:ext cx="1997281" cy="723079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512573" y="4688268"/>
              <a:ext cx="2259369" cy="732983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512573" y="6103982"/>
              <a:ext cx="3771329" cy="745404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12573" y="7519706"/>
              <a:ext cx="2448316" cy="7446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81632" y="645263"/>
            <a:ext cx="345019" cy="8972112"/>
            <a:chOff x="17581632" y="645263"/>
            <a:chExt cx="345019" cy="8972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7052" y="8093964"/>
              <a:ext cx="2796095" cy="47929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755792" cy="5494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264527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38" y="1314289"/>
            <a:ext cx="11022415" cy="137901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9881" y="2639344"/>
            <a:ext cx="12915681" cy="6990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521" y="4027022"/>
            <a:ext cx="3192025" cy="3192025"/>
            <a:chOff x="844521" y="4027022"/>
            <a:chExt cx="3192025" cy="319202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521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1863" y="4027022"/>
            <a:ext cx="3192025" cy="3192025"/>
            <a:chOff x="4841863" y="4027022"/>
            <a:chExt cx="3192025" cy="31920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1863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39204" y="4027022"/>
            <a:ext cx="3192025" cy="3192025"/>
            <a:chOff x="8839204" y="4027022"/>
            <a:chExt cx="3192025" cy="31920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839204" y="4027022"/>
              <a:ext cx="3192025" cy="31920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836546" y="4027022"/>
            <a:ext cx="3192025" cy="3192025"/>
            <a:chOff x="12836546" y="4027022"/>
            <a:chExt cx="3192025" cy="319202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836546" y="4027022"/>
              <a:ext cx="3192025" cy="319202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18097" y="7683173"/>
            <a:ext cx="3118565" cy="64176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37144" y="7683173"/>
            <a:ext cx="3099517" cy="64176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785868" y="7683173"/>
            <a:ext cx="3082629" cy="64176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83240" y="7721268"/>
            <a:ext cx="2698637" cy="6417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30773" y="8099463"/>
              <a:ext cx="2797872" cy="48444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39559" cy="548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68573" y="541322"/>
            <a:ext cx="198700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1673" y="8512672"/>
            <a:ext cx="4620075" cy="5519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463163" y="1691771"/>
            <a:ext cx="3118750" cy="652210"/>
            <a:chOff x="11463163" y="1691771"/>
            <a:chExt cx="3118750" cy="65221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63163" y="1691771"/>
              <a:ext cx="3118750" cy="65221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04922" y="8527047"/>
            <a:ext cx="2815934" cy="5500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497144" y="8268868"/>
            <a:ext cx="4953112" cy="103616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28888" y="1556499"/>
            <a:ext cx="4976280" cy="6171429"/>
            <a:chOff x="628888" y="1556499"/>
            <a:chExt cx="4976280" cy="6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8888" y="1556499"/>
              <a:ext cx="4976280" cy="617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48768" y="1548015"/>
            <a:ext cx="4976280" cy="6171429"/>
            <a:chOff x="6048768" y="1548015"/>
            <a:chExt cx="4976280" cy="61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8768" y="1548015"/>
              <a:ext cx="4976280" cy="61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463163" y="1546975"/>
            <a:ext cx="4976280" cy="6171429"/>
            <a:chOff x="11463163" y="1546975"/>
            <a:chExt cx="4976280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63163" y="1546975"/>
              <a:ext cx="4976280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44" y="652451"/>
            <a:ext cx="359395" cy="8972112"/>
            <a:chOff x="17574444" y="652451"/>
            <a:chExt cx="359395" cy="8972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30773" y="8099463"/>
              <a:ext cx="2797872" cy="48444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9614" y="602222"/>
              <a:ext cx="460178" cy="4844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39559" cy="548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98700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00990" y="3185408"/>
            <a:ext cx="8123747" cy="1395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918877" y="5673268"/>
            <a:ext cx="8001836" cy="127107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59680" y="4611323"/>
            <a:ext cx="5698996" cy="6876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7080" y="1460154"/>
            <a:ext cx="8064510" cy="8091834"/>
            <a:chOff x="647080" y="1460154"/>
            <a:chExt cx="8064510" cy="809183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080" y="1460154"/>
              <a:ext cx="8064510" cy="80918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79335" y="6454070"/>
            <a:ext cx="3784956" cy="3097918"/>
            <a:chOff x="4679335" y="6454070"/>
            <a:chExt cx="3784956" cy="309791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9335" y="6454070"/>
              <a:ext cx="3784956" cy="3097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44" y="652451"/>
            <a:ext cx="359395" cy="8972112"/>
            <a:chOff x="17574444" y="652451"/>
            <a:chExt cx="359395" cy="89721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30773" y="8099463"/>
              <a:ext cx="2797872" cy="484448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9614" y="602222"/>
              <a:ext cx="460178" cy="48444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939559" cy="54855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98700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0831" y="3199784"/>
            <a:ext cx="8123747" cy="139577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100954" y="5673268"/>
            <a:ext cx="8033124" cy="182979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09525" y="4553821"/>
            <a:ext cx="5698996" cy="68683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521" y="1363444"/>
            <a:ext cx="8635009" cy="8261119"/>
            <a:chOff x="844521" y="1363444"/>
            <a:chExt cx="8635009" cy="82611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521" y="1363444"/>
              <a:ext cx="8635009" cy="8261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6202" y="8093114"/>
              <a:ext cx="2796095" cy="49536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1234561" cy="559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32873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50835" y="3199788"/>
            <a:ext cx="8492500" cy="14041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1428" y="2077772"/>
            <a:ext cx="8189385" cy="5712604"/>
            <a:chOff x="211428" y="2077772"/>
            <a:chExt cx="8189385" cy="571260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1428" y="2077772"/>
              <a:ext cx="8189385" cy="5712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848397" y="4449740"/>
            <a:ext cx="3552416" cy="3975682"/>
            <a:chOff x="4848397" y="4449740"/>
            <a:chExt cx="3552416" cy="39756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8397" y="4449740"/>
              <a:ext cx="3552416" cy="39756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00954" y="5673270"/>
            <a:ext cx="8005189" cy="224882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09525" y="4553820"/>
            <a:ext cx="7584942" cy="705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6202" y="8093114"/>
              <a:ext cx="2796095" cy="49536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1234561" cy="559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32873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2938" y="4267213"/>
            <a:ext cx="5351478" cy="6876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29204" y="2744847"/>
            <a:ext cx="7406295" cy="1404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0954" y="5201582"/>
            <a:ext cx="7087728" cy="308689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4521" y="1301667"/>
            <a:ext cx="7879519" cy="8674323"/>
            <a:chOff x="844521" y="1301667"/>
            <a:chExt cx="7879519" cy="86743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4521" y="1301667"/>
              <a:ext cx="7879519" cy="86743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822305" y="2657231"/>
            <a:ext cx="2144251" cy="44834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93650" y="3159292"/>
            <a:ext cx="1942301" cy="4152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93650" y="2147189"/>
            <a:ext cx="2433158" cy="365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77625" y="-100670"/>
            <a:ext cx="1390706" cy="10487054"/>
            <a:chOff x="16977625" y="-100670"/>
            <a:chExt cx="1390706" cy="104870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625" y="-100670"/>
              <a:ext cx="1390706" cy="104870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574450" y="645263"/>
            <a:ext cx="359389" cy="8979300"/>
            <a:chOff x="17574450" y="645263"/>
            <a:chExt cx="359389" cy="89793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6326202" y="8093114"/>
              <a:ext cx="2796095" cy="495369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496020" y="598628"/>
              <a:ext cx="460178" cy="4772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8808" y="541322"/>
            <a:ext cx="1234561" cy="559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20953" y="541322"/>
            <a:ext cx="1328731" cy="54855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12954" y="4267211"/>
            <a:ext cx="5201767" cy="68760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229203" y="2744850"/>
            <a:ext cx="7406295" cy="14041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0954" y="5201582"/>
            <a:ext cx="6841614" cy="266786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0580" y="1504586"/>
            <a:ext cx="5746065" cy="6263351"/>
            <a:chOff x="1110580" y="1504586"/>
            <a:chExt cx="5746065" cy="626335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580" y="1504586"/>
              <a:ext cx="5746065" cy="6263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19723" y="7194222"/>
            <a:ext cx="6171429" cy="2430341"/>
            <a:chOff x="3619723" y="7194222"/>
            <a:chExt cx="6171429" cy="243034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9723" y="7194222"/>
              <a:ext cx="6171429" cy="24303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2021-05-10T14:28:09Z</dcterms:created>
  <dcterms:modified xsi:type="dcterms:W3CDTF">2021-05-10T14:28:09Z</dcterms:modified>
</cp:coreProperties>
</file>