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Noto Sans Symbols"/>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2" roundtripDataSignature="AMtx7mhsRahtNzrq/m6KLuLw1xLc8eBr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otoSansSymbols-regular.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NotoSansSymbols-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0557a1b5d9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g30557a1b5d9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08ba23e8b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0" name="Google Shape;330;g308ba23e8b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fc8f7a5732_1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2" name="Google Shape;342;g2fc8f7a5732_1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10861bdd8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4" name="Google Shape;354;g310861bdd8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940cc403a_1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6" name="Google Shape;366;g12940cc403a_1_1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8e1b85238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g308e1b85238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061b9b788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g3061b9b788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fc8f7a5732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g2fc8f7a5732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061b9b7889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3061b9b7889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28e38eda49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g128e38eda49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빈 화면" type="blank">
  <p:cSld name="BLANK">
    <p:spTree>
      <p:nvGrpSpPr>
        <p:cNvPr id="11" name="Shape 11"/>
        <p:cNvGrpSpPr/>
        <p:nvPr/>
      </p:nvGrpSpPr>
      <p:grpSpPr>
        <a:xfrm>
          <a:off x="0" y="0"/>
          <a:ext cx="0" cy="0"/>
          <a:chOff x="0" y="0"/>
          <a:chExt cx="0" cy="0"/>
        </a:xfrm>
      </p:grpSpPr>
      <p:sp>
        <p:nvSpPr>
          <p:cNvPr id="12" name="Google Shape;1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6" name="Shape 66"/>
        <p:cNvGrpSpPr/>
        <p:nvPr/>
      </p:nvGrpSpPr>
      <p:grpSpPr>
        <a:xfrm>
          <a:off x="0" y="0"/>
          <a:ext cx="0" cy="0"/>
          <a:chOff x="0" y="0"/>
          <a:chExt cx="0" cy="0"/>
        </a:xfrm>
      </p:grpSpPr>
      <p:sp>
        <p:nvSpPr>
          <p:cNvPr id="67" name="Google Shape;67;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8"/>
          <p:cNvSpPr/>
          <p:nvPr>
            <p:ph idx="2" type="pic"/>
          </p:nvPr>
        </p:nvSpPr>
        <p:spPr>
          <a:xfrm>
            <a:off x="5183188" y="987425"/>
            <a:ext cx="6172200" cy="4873625"/>
          </a:xfrm>
          <a:prstGeom prst="rect">
            <a:avLst/>
          </a:prstGeom>
          <a:noFill/>
          <a:ln>
            <a:noFill/>
          </a:ln>
        </p:spPr>
      </p:sp>
      <p:sp>
        <p:nvSpPr>
          <p:cNvPr id="69" name="Google Shape;69;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73" name="Shape 73"/>
        <p:cNvGrpSpPr/>
        <p:nvPr/>
      </p:nvGrpSpPr>
      <p:grpSpPr>
        <a:xfrm>
          <a:off x="0" y="0"/>
          <a:ext cx="0" cy="0"/>
          <a:chOff x="0" y="0"/>
          <a:chExt cx="0" cy="0"/>
        </a:xfrm>
      </p:grpSpPr>
      <p:sp>
        <p:nvSpPr>
          <p:cNvPr id="74" name="Google Shape;7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9" name="Shape 79"/>
        <p:cNvGrpSpPr/>
        <p:nvPr/>
      </p:nvGrpSpPr>
      <p:grpSpPr>
        <a:xfrm>
          <a:off x="0" y="0"/>
          <a:ext cx="0" cy="0"/>
          <a:chOff x="0" y="0"/>
          <a:chExt cx="0" cy="0"/>
        </a:xfrm>
      </p:grpSpPr>
      <p:sp>
        <p:nvSpPr>
          <p:cNvPr id="80" name="Google Shape;80;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p:cSld name="빈 화면">
    <p:spTree>
      <p:nvGrpSpPr>
        <p:cNvPr id="15" name="Shape 15"/>
        <p:cNvGrpSpPr/>
        <p:nvPr/>
      </p:nvGrpSpPr>
      <p:grpSpPr>
        <a:xfrm>
          <a:off x="0" y="0"/>
          <a:ext cx="0" cy="0"/>
          <a:chOff x="0" y="0"/>
          <a:chExt cx="0" cy="0"/>
        </a:xfrm>
      </p:grpSpPr>
      <p:sp>
        <p:nvSpPr>
          <p:cNvPr id="16" name="Google Shape;16;p10"/>
          <p:cNvSpPr txBox="1"/>
          <p:nvPr/>
        </p:nvSpPr>
        <p:spPr>
          <a:xfrm>
            <a:off x="10006664" y="6588607"/>
            <a:ext cx="2194833" cy="2308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900"/>
              <a:buFont typeface="Arial"/>
              <a:buNone/>
            </a:pPr>
            <a:r>
              <a:rPr b="0" i="0" lang="ko-KR" sz="900" u="none" cap="none" strike="noStrike">
                <a:solidFill>
                  <a:srgbClr val="474652"/>
                </a:solidFill>
                <a:latin typeface="Arial"/>
                <a:ea typeface="Arial"/>
                <a:cs typeface="Arial"/>
                <a:sym typeface="Arial"/>
              </a:rPr>
              <a:t>ⓒSaebyeol Yu. Saebyeol’s PowerPoint</a:t>
            </a:r>
            <a:endParaRPr b="0" i="0" sz="900" u="none" cap="none" strike="noStrike">
              <a:solidFill>
                <a:srgbClr val="474652"/>
              </a:solidFill>
              <a:latin typeface="Arial"/>
              <a:ea typeface="Arial"/>
              <a:cs typeface="Arial"/>
              <a:sym typeface="Arial"/>
            </a:endParaRPr>
          </a:p>
        </p:txBody>
      </p:sp>
      <p:sp>
        <p:nvSpPr>
          <p:cNvPr id="17" name="Google Shape;1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20" name="Shape 20"/>
        <p:cNvGrpSpPr/>
        <p:nvPr/>
      </p:nvGrpSpPr>
      <p:grpSpPr>
        <a:xfrm>
          <a:off x="0" y="0"/>
          <a:ext cx="0" cy="0"/>
          <a:chOff x="0" y="0"/>
          <a:chExt cx="0" cy="0"/>
        </a:xfrm>
      </p:grpSpPr>
      <p:sp>
        <p:nvSpPr>
          <p:cNvPr id="21" name="Google Shape;21;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26" name="Shape 26"/>
        <p:cNvGrpSpPr/>
        <p:nvPr/>
      </p:nvGrpSpPr>
      <p:grpSpPr>
        <a:xfrm>
          <a:off x="0" y="0"/>
          <a:ext cx="0" cy="0"/>
          <a:chOff x="0" y="0"/>
          <a:chExt cx="0" cy="0"/>
        </a:xfrm>
      </p:grpSpPr>
      <p:sp>
        <p:nvSpPr>
          <p:cNvPr id="27" name="Google Shape;2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32" name="Shape 32"/>
        <p:cNvGrpSpPr/>
        <p:nvPr/>
      </p:nvGrpSpPr>
      <p:grpSpPr>
        <a:xfrm>
          <a:off x="0" y="0"/>
          <a:ext cx="0" cy="0"/>
          <a:chOff x="0" y="0"/>
          <a:chExt cx="0" cy="0"/>
        </a:xfrm>
      </p:grpSpPr>
      <p:sp>
        <p:nvSpPr>
          <p:cNvPr id="33" name="Google Shape;33;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38" name="Shape 38"/>
        <p:cNvGrpSpPr/>
        <p:nvPr/>
      </p:nvGrpSpPr>
      <p:grpSpPr>
        <a:xfrm>
          <a:off x="0" y="0"/>
          <a:ext cx="0" cy="0"/>
          <a:chOff x="0" y="0"/>
          <a:chExt cx="0" cy="0"/>
        </a:xfrm>
      </p:grpSpPr>
      <p:sp>
        <p:nvSpPr>
          <p:cNvPr id="39" name="Google Shape;3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45" name="Shape 45"/>
        <p:cNvGrpSpPr/>
        <p:nvPr/>
      </p:nvGrpSpPr>
      <p:grpSpPr>
        <a:xfrm>
          <a:off x="0" y="0"/>
          <a:ext cx="0" cy="0"/>
          <a:chOff x="0" y="0"/>
          <a:chExt cx="0" cy="0"/>
        </a:xfrm>
      </p:grpSpPr>
      <p:sp>
        <p:nvSpPr>
          <p:cNvPr id="46" name="Google Shape;46;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54" name="Shape 54"/>
        <p:cNvGrpSpPr/>
        <p:nvPr/>
      </p:nvGrpSpPr>
      <p:grpSpPr>
        <a:xfrm>
          <a:off x="0" y="0"/>
          <a:ext cx="0" cy="0"/>
          <a:chOff x="0" y="0"/>
          <a:chExt cx="0" cy="0"/>
        </a:xfrm>
      </p:grpSpPr>
      <p:sp>
        <p:nvSpPr>
          <p:cNvPr id="55" name="Google Shape;5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9" name="Shape 59"/>
        <p:cNvGrpSpPr/>
        <p:nvPr/>
      </p:nvGrpSpPr>
      <p:grpSpPr>
        <a:xfrm>
          <a:off x="0" y="0"/>
          <a:ext cx="0" cy="0"/>
          <a:chOff x="0" y="0"/>
          <a:chExt cx="0" cy="0"/>
        </a:xfrm>
      </p:grpSpPr>
      <p:sp>
        <p:nvSpPr>
          <p:cNvPr id="60" name="Google Shape;60;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cxnSp>
        <p:nvCxnSpPr>
          <p:cNvPr id="89" name="Google Shape;89;p1"/>
          <p:cNvCxnSpPr/>
          <p:nvPr/>
        </p:nvCxnSpPr>
        <p:spPr>
          <a:xfrm>
            <a:off x="3522694" y="3542225"/>
            <a:ext cx="4634700" cy="0"/>
          </a:xfrm>
          <a:prstGeom prst="straightConnector1">
            <a:avLst/>
          </a:prstGeom>
          <a:noFill/>
          <a:ln cap="flat" cmpd="sng" w="9525">
            <a:solidFill>
              <a:schemeClr val="lt1"/>
            </a:solidFill>
            <a:prstDash val="solid"/>
            <a:miter lim="800000"/>
            <a:headEnd len="sm" w="sm" type="none"/>
            <a:tailEnd len="sm" w="sm" type="none"/>
          </a:ln>
        </p:spPr>
      </p:cxnSp>
      <p:cxnSp>
        <p:nvCxnSpPr>
          <p:cNvPr id="90" name="Google Shape;90;p1"/>
          <p:cNvCxnSpPr/>
          <p:nvPr/>
        </p:nvCxnSpPr>
        <p:spPr>
          <a:xfrm>
            <a:off x="3522707" y="4924153"/>
            <a:ext cx="4634700" cy="0"/>
          </a:xfrm>
          <a:prstGeom prst="straightConnector1">
            <a:avLst/>
          </a:prstGeom>
          <a:noFill/>
          <a:ln cap="flat" cmpd="sng" w="9525">
            <a:solidFill>
              <a:schemeClr val="lt1"/>
            </a:solidFill>
            <a:prstDash val="solid"/>
            <a:miter lim="800000"/>
            <a:headEnd len="sm" w="sm" type="none"/>
            <a:tailEnd len="sm" w="sm" type="none"/>
          </a:ln>
        </p:spPr>
      </p:cxnSp>
      <p:sp>
        <p:nvSpPr>
          <p:cNvPr id="91" name="Google Shape;91;p1"/>
          <p:cNvSpPr txBox="1"/>
          <p:nvPr/>
        </p:nvSpPr>
        <p:spPr>
          <a:xfrm>
            <a:off x="4079805" y="3632893"/>
            <a:ext cx="3520500" cy="1200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lang="ko-KR" sz="3600">
                <a:solidFill>
                  <a:schemeClr val="lt1"/>
                </a:solidFill>
              </a:rPr>
              <a:t>INCLUDE </a:t>
            </a:r>
            <a:r>
              <a:rPr b="1" i="0" lang="ko-KR" sz="3600" u="none" cap="none" strike="noStrike">
                <a:solidFill>
                  <a:schemeClr val="lt1"/>
                </a:solidFill>
                <a:latin typeface="Arial"/>
                <a:ea typeface="Arial"/>
                <a:cs typeface="Arial"/>
                <a:sym typeface="Arial"/>
              </a:rPr>
              <a:t> 팀프로젝트</a:t>
            </a:r>
            <a:endParaRPr b="1" i="0" sz="1400" u="none" cap="none" strike="noStrike">
              <a:solidFill>
                <a:srgbClr val="000000"/>
              </a:solidFill>
              <a:latin typeface="Arial"/>
              <a:ea typeface="Arial"/>
              <a:cs typeface="Arial"/>
              <a:sym typeface="Arial"/>
            </a:endParaRPr>
          </a:p>
        </p:txBody>
      </p:sp>
      <p:sp>
        <p:nvSpPr>
          <p:cNvPr id="92" name="Google Shape;92;p1"/>
          <p:cNvSpPr txBox="1"/>
          <p:nvPr/>
        </p:nvSpPr>
        <p:spPr>
          <a:xfrm>
            <a:off x="4454188" y="5905175"/>
            <a:ext cx="2771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ko-KR" sz="2000" u="none" cap="none" strike="noStrike">
                <a:solidFill>
                  <a:schemeClr val="lt1"/>
                </a:solidFill>
                <a:latin typeface="Arial"/>
                <a:ea typeface="Arial"/>
                <a:cs typeface="Arial"/>
                <a:sym typeface="Arial"/>
              </a:rPr>
              <a:t>김보근  김유경  조병철</a:t>
            </a:r>
            <a:endParaRPr b="1" i="0" sz="2000" u="none" cap="none" strike="noStrike">
              <a:solidFill>
                <a:schemeClr val="lt1"/>
              </a:solidFill>
              <a:latin typeface="Arial"/>
              <a:ea typeface="Arial"/>
              <a:cs typeface="Arial"/>
              <a:sym typeface="Arial"/>
            </a:endParaRPr>
          </a:p>
        </p:txBody>
      </p:sp>
      <p:sp>
        <p:nvSpPr>
          <p:cNvPr id="93" name="Google Shape;93;p1"/>
          <p:cNvSpPr txBox="1"/>
          <p:nvPr/>
        </p:nvSpPr>
        <p:spPr>
          <a:xfrm>
            <a:off x="4692250" y="5078963"/>
            <a:ext cx="247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ko-KR" sz="1800" u="none" cap="none" strike="noStrike">
                <a:solidFill>
                  <a:schemeClr val="lt1"/>
                </a:solidFill>
                <a:latin typeface="Arial"/>
                <a:ea typeface="Arial"/>
                <a:cs typeface="Arial"/>
                <a:sym typeface="Arial"/>
              </a:rPr>
              <a:t>함께해JO 문화센터</a:t>
            </a:r>
            <a:endParaRPr b="1" i="0" sz="1800" u="none" cap="none" strike="noStrike">
              <a:solidFill>
                <a:schemeClr val="lt1"/>
              </a:solidFill>
              <a:latin typeface="Arial"/>
              <a:ea typeface="Arial"/>
              <a:cs typeface="Arial"/>
              <a:sym typeface="Arial"/>
            </a:endParaRPr>
          </a:p>
        </p:txBody>
      </p:sp>
      <p:sp>
        <p:nvSpPr>
          <p:cNvPr id="94" name="Google Shape;94;p1"/>
          <p:cNvSpPr/>
          <p:nvPr/>
        </p:nvSpPr>
        <p:spPr>
          <a:xfrm>
            <a:off x="3863650" y="221225"/>
            <a:ext cx="3981300" cy="3087000"/>
          </a:xfrm>
          <a:prstGeom prst="roundRect">
            <a:avLst>
              <a:gd fmla="val 7062"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5" name="Google Shape;95;p1"/>
          <p:cNvPicPr preferRelativeResize="0"/>
          <p:nvPr/>
        </p:nvPicPr>
        <p:blipFill rotWithShape="1">
          <a:blip r:embed="rId3">
            <a:alphaModFix/>
          </a:blip>
          <a:srcRect b="0" l="0" r="0" t="0"/>
          <a:stretch/>
        </p:blipFill>
        <p:spPr>
          <a:xfrm>
            <a:off x="4003275" y="76200"/>
            <a:ext cx="3702050" cy="3702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30557a1b5d9_1_0"/>
          <p:cNvSpPr/>
          <p:nvPr/>
        </p:nvSpPr>
        <p:spPr>
          <a:xfrm>
            <a:off x="354725" y="1232775"/>
            <a:ext cx="11518500" cy="53298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30557a1b5d9_1_0"/>
          <p:cNvSpPr txBox="1"/>
          <p:nvPr/>
        </p:nvSpPr>
        <p:spPr>
          <a:xfrm>
            <a:off x="990530" y="764450"/>
            <a:ext cx="5652000" cy="3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t/>
            </a:r>
            <a:endParaRPr b="1" i="0" sz="1700" u="none" cap="none" strike="noStrike">
              <a:solidFill>
                <a:srgbClr val="4A86E8"/>
              </a:solidFill>
              <a:latin typeface="Noto Sans Symbols"/>
              <a:ea typeface="Noto Sans Symbols"/>
              <a:cs typeface="Noto Sans Symbols"/>
              <a:sym typeface="Noto Sans Symbols"/>
            </a:endParaRPr>
          </a:p>
        </p:txBody>
      </p:sp>
      <p:grpSp>
        <p:nvGrpSpPr>
          <p:cNvPr id="321" name="Google Shape;321;g30557a1b5d9_1_0"/>
          <p:cNvGrpSpPr/>
          <p:nvPr/>
        </p:nvGrpSpPr>
        <p:grpSpPr>
          <a:xfrm>
            <a:off x="209551" y="228481"/>
            <a:ext cx="6373804" cy="585776"/>
            <a:chOff x="209551" y="228481"/>
            <a:chExt cx="6373804" cy="585776"/>
          </a:xfrm>
        </p:grpSpPr>
        <p:sp>
          <p:nvSpPr>
            <p:cNvPr id="322" name="Google Shape;322;g30557a1b5d9_1_0"/>
            <p:cNvSpPr/>
            <p:nvPr/>
          </p:nvSpPr>
          <p:spPr>
            <a:xfrm>
              <a:off x="209551" y="228481"/>
              <a:ext cx="566400" cy="566400"/>
            </a:xfrm>
            <a:prstGeom prst="rect">
              <a:avLst/>
            </a:prstGeom>
            <a:solidFill>
              <a:srgbClr val="4A86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3" name="Google Shape;323;g30557a1b5d9_1_0"/>
            <p:cNvSpPr txBox="1"/>
            <p:nvPr/>
          </p:nvSpPr>
          <p:spPr>
            <a:xfrm>
              <a:off x="931355" y="290900"/>
              <a:ext cx="5652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ko-KR" sz="2400" u="none" cap="none" strike="noStrike">
                  <a:solidFill>
                    <a:srgbClr val="4A86E8"/>
                  </a:solidFill>
                  <a:latin typeface="Noto Sans Symbols"/>
                  <a:ea typeface="Noto Sans Symbols"/>
                  <a:cs typeface="Noto Sans Symbols"/>
                  <a:sym typeface="Noto Sans Symbols"/>
                </a:rPr>
                <a:t>프로젝트 구상</a:t>
              </a:r>
              <a:endParaRPr b="1" i="0" sz="1400" u="none" cap="none" strike="noStrike">
                <a:solidFill>
                  <a:srgbClr val="4A86E8"/>
                </a:solidFill>
                <a:latin typeface="Noto Sans Symbols"/>
                <a:ea typeface="Noto Sans Symbols"/>
                <a:cs typeface="Noto Sans Symbols"/>
                <a:sym typeface="Noto Sans Symbols"/>
              </a:endParaRPr>
            </a:p>
          </p:txBody>
        </p:sp>
        <p:sp>
          <p:nvSpPr>
            <p:cNvPr id="324" name="Google Shape;324;g30557a1b5d9_1_0"/>
            <p:cNvSpPr txBox="1"/>
            <p:nvPr/>
          </p:nvSpPr>
          <p:spPr>
            <a:xfrm>
              <a:off x="277047" y="229257"/>
              <a:ext cx="4314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ko-KR" sz="3200" u="none" cap="none" strike="noStrike">
                  <a:solidFill>
                    <a:schemeClr val="lt1"/>
                  </a:solidFill>
                  <a:latin typeface="Arial"/>
                  <a:ea typeface="Arial"/>
                  <a:cs typeface="Arial"/>
                  <a:sym typeface="Arial"/>
                </a:rPr>
                <a:t>2</a:t>
              </a:r>
              <a:endParaRPr b="1" i="0" sz="3200" u="none" cap="none" strike="noStrike">
                <a:solidFill>
                  <a:schemeClr val="lt1"/>
                </a:solidFill>
                <a:latin typeface="Arial"/>
                <a:ea typeface="Arial"/>
                <a:cs typeface="Arial"/>
                <a:sym typeface="Arial"/>
              </a:endParaRPr>
            </a:p>
          </p:txBody>
        </p:sp>
      </p:grpSp>
      <p:sp>
        <p:nvSpPr>
          <p:cNvPr id="325" name="Google Shape;325;g30557a1b5d9_1_0"/>
          <p:cNvSpPr txBox="1"/>
          <p:nvPr/>
        </p:nvSpPr>
        <p:spPr>
          <a:xfrm>
            <a:off x="990530" y="764450"/>
            <a:ext cx="5652000" cy="384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ko-KR" sz="1900" u="none" cap="none" strike="noStrike">
                <a:solidFill>
                  <a:srgbClr val="4A86E8"/>
                </a:solidFill>
                <a:latin typeface="Noto Sans Symbols"/>
                <a:ea typeface="Noto Sans Symbols"/>
                <a:cs typeface="Noto Sans Symbols"/>
                <a:sym typeface="Noto Sans Symbols"/>
              </a:rPr>
              <a:t>피그마 템플릿</a:t>
            </a:r>
            <a:endParaRPr b="1" i="0" sz="1700" u="none" cap="none" strike="noStrike">
              <a:solidFill>
                <a:srgbClr val="4A86E8"/>
              </a:solidFill>
              <a:latin typeface="Noto Sans Symbols"/>
              <a:ea typeface="Noto Sans Symbols"/>
              <a:cs typeface="Noto Sans Symbols"/>
              <a:sym typeface="Noto Sans Symbols"/>
            </a:endParaRPr>
          </a:p>
        </p:txBody>
      </p:sp>
      <p:pic>
        <p:nvPicPr>
          <p:cNvPr id="326" name="Google Shape;326;g30557a1b5d9_1_0"/>
          <p:cNvPicPr preferRelativeResize="0"/>
          <p:nvPr/>
        </p:nvPicPr>
        <p:blipFill>
          <a:blip r:embed="rId3">
            <a:alphaModFix/>
          </a:blip>
          <a:stretch>
            <a:fillRect/>
          </a:stretch>
        </p:blipFill>
        <p:spPr>
          <a:xfrm>
            <a:off x="1385000" y="1504883"/>
            <a:ext cx="4589406" cy="4830884"/>
          </a:xfrm>
          <a:prstGeom prst="rect">
            <a:avLst/>
          </a:prstGeom>
          <a:noFill/>
          <a:ln>
            <a:noFill/>
          </a:ln>
        </p:spPr>
      </p:pic>
      <p:pic>
        <p:nvPicPr>
          <p:cNvPr id="327" name="Google Shape;327;g30557a1b5d9_1_0"/>
          <p:cNvPicPr preferRelativeResize="0"/>
          <p:nvPr/>
        </p:nvPicPr>
        <p:blipFill>
          <a:blip r:embed="rId4">
            <a:alphaModFix/>
          </a:blip>
          <a:stretch>
            <a:fillRect/>
          </a:stretch>
        </p:blipFill>
        <p:spPr>
          <a:xfrm>
            <a:off x="6156735" y="1481400"/>
            <a:ext cx="4634190" cy="48778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308ba23e8b7_0_0"/>
          <p:cNvSpPr/>
          <p:nvPr/>
        </p:nvSpPr>
        <p:spPr>
          <a:xfrm>
            <a:off x="354725" y="1284575"/>
            <a:ext cx="11518500" cy="52779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g308ba23e8b7_0_0"/>
          <p:cNvSpPr txBox="1"/>
          <p:nvPr/>
        </p:nvSpPr>
        <p:spPr>
          <a:xfrm>
            <a:off x="990530" y="764450"/>
            <a:ext cx="5652000" cy="3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t/>
            </a:r>
            <a:endParaRPr b="1" i="0" sz="1700" u="none" cap="none" strike="noStrike">
              <a:solidFill>
                <a:srgbClr val="4A86E8"/>
              </a:solidFill>
              <a:latin typeface="Noto Sans Symbols"/>
              <a:ea typeface="Noto Sans Symbols"/>
              <a:cs typeface="Noto Sans Symbols"/>
              <a:sym typeface="Noto Sans Symbols"/>
            </a:endParaRPr>
          </a:p>
        </p:txBody>
      </p:sp>
      <p:grpSp>
        <p:nvGrpSpPr>
          <p:cNvPr id="334" name="Google Shape;334;g308ba23e8b7_0_0"/>
          <p:cNvGrpSpPr/>
          <p:nvPr/>
        </p:nvGrpSpPr>
        <p:grpSpPr>
          <a:xfrm>
            <a:off x="209551" y="228481"/>
            <a:ext cx="6373804" cy="585776"/>
            <a:chOff x="209551" y="228481"/>
            <a:chExt cx="6373804" cy="585776"/>
          </a:xfrm>
        </p:grpSpPr>
        <p:sp>
          <p:nvSpPr>
            <p:cNvPr id="335" name="Google Shape;335;g308ba23e8b7_0_0"/>
            <p:cNvSpPr/>
            <p:nvPr/>
          </p:nvSpPr>
          <p:spPr>
            <a:xfrm>
              <a:off x="209551" y="228481"/>
              <a:ext cx="566400" cy="566400"/>
            </a:xfrm>
            <a:prstGeom prst="rect">
              <a:avLst/>
            </a:prstGeom>
            <a:solidFill>
              <a:srgbClr val="4A86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6" name="Google Shape;336;g308ba23e8b7_0_0"/>
            <p:cNvSpPr txBox="1"/>
            <p:nvPr/>
          </p:nvSpPr>
          <p:spPr>
            <a:xfrm>
              <a:off x="931355" y="290900"/>
              <a:ext cx="5652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ko-KR" sz="2400" u="none" cap="none" strike="noStrike">
                  <a:solidFill>
                    <a:srgbClr val="4A86E8"/>
                  </a:solidFill>
                  <a:latin typeface="Noto Sans Symbols"/>
                  <a:ea typeface="Noto Sans Symbols"/>
                  <a:cs typeface="Noto Sans Symbols"/>
                  <a:sym typeface="Noto Sans Symbols"/>
                </a:rPr>
                <a:t>프로젝트 구상</a:t>
              </a:r>
              <a:endParaRPr b="1" i="0" sz="1400" u="none" cap="none" strike="noStrike">
                <a:solidFill>
                  <a:srgbClr val="4A86E8"/>
                </a:solidFill>
                <a:latin typeface="Noto Sans Symbols"/>
                <a:ea typeface="Noto Sans Symbols"/>
                <a:cs typeface="Noto Sans Symbols"/>
                <a:sym typeface="Noto Sans Symbols"/>
              </a:endParaRPr>
            </a:p>
          </p:txBody>
        </p:sp>
        <p:sp>
          <p:nvSpPr>
            <p:cNvPr id="337" name="Google Shape;337;g308ba23e8b7_0_0"/>
            <p:cNvSpPr txBox="1"/>
            <p:nvPr/>
          </p:nvSpPr>
          <p:spPr>
            <a:xfrm>
              <a:off x="277047" y="229257"/>
              <a:ext cx="4314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ko-KR" sz="3200" u="none" cap="none" strike="noStrike">
                  <a:solidFill>
                    <a:schemeClr val="lt1"/>
                  </a:solidFill>
                  <a:latin typeface="Arial"/>
                  <a:ea typeface="Arial"/>
                  <a:cs typeface="Arial"/>
                  <a:sym typeface="Arial"/>
                </a:rPr>
                <a:t>2</a:t>
              </a:r>
              <a:endParaRPr b="1" i="0" sz="3200" u="none" cap="none" strike="noStrike">
                <a:solidFill>
                  <a:schemeClr val="lt1"/>
                </a:solidFill>
                <a:latin typeface="Arial"/>
                <a:ea typeface="Arial"/>
                <a:cs typeface="Arial"/>
                <a:sym typeface="Arial"/>
              </a:endParaRPr>
            </a:p>
          </p:txBody>
        </p:sp>
      </p:grpSp>
      <p:sp>
        <p:nvSpPr>
          <p:cNvPr id="338" name="Google Shape;338;g308ba23e8b7_0_0"/>
          <p:cNvSpPr txBox="1"/>
          <p:nvPr/>
        </p:nvSpPr>
        <p:spPr>
          <a:xfrm>
            <a:off x="990530" y="764450"/>
            <a:ext cx="5652000" cy="384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ko-KR" sz="1900" u="none" cap="none" strike="noStrike">
                <a:solidFill>
                  <a:srgbClr val="4A86E8"/>
                </a:solidFill>
                <a:latin typeface="Noto Sans Symbols"/>
                <a:ea typeface="Noto Sans Symbols"/>
                <a:cs typeface="Noto Sans Symbols"/>
                <a:sym typeface="Noto Sans Symbols"/>
              </a:rPr>
              <a:t>피그마 템플릿</a:t>
            </a:r>
            <a:endParaRPr b="1" i="0" sz="1700" u="none" cap="none" strike="noStrike">
              <a:solidFill>
                <a:srgbClr val="4A86E8"/>
              </a:solidFill>
              <a:latin typeface="Noto Sans Symbols"/>
              <a:ea typeface="Noto Sans Symbols"/>
              <a:cs typeface="Noto Sans Symbols"/>
              <a:sym typeface="Noto Sans Symbols"/>
            </a:endParaRPr>
          </a:p>
        </p:txBody>
      </p:sp>
      <p:pic>
        <p:nvPicPr>
          <p:cNvPr id="339" name="Google Shape;339;g308ba23e8b7_0_0"/>
          <p:cNvPicPr preferRelativeResize="0"/>
          <p:nvPr/>
        </p:nvPicPr>
        <p:blipFill>
          <a:blip r:embed="rId3">
            <a:alphaModFix/>
          </a:blip>
          <a:stretch>
            <a:fillRect/>
          </a:stretch>
        </p:blipFill>
        <p:spPr>
          <a:xfrm>
            <a:off x="1305000" y="1613625"/>
            <a:ext cx="9630976" cy="4710100"/>
          </a:xfrm>
          <a:prstGeom prst="rect">
            <a:avLst/>
          </a:prstGeom>
          <a:solidFill>
            <a:schemeClr val="lt1"/>
          </a:solidFill>
          <a:ln cap="flat" cmpd="sng" w="9525">
            <a:solidFill>
              <a:schemeClr val="lt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2fc8f7a5732_1_22"/>
          <p:cNvSpPr/>
          <p:nvPr/>
        </p:nvSpPr>
        <p:spPr>
          <a:xfrm>
            <a:off x="354725" y="1284575"/>
            <a:ext cx="11518500" cy="52779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g2fc8f7a5732_1_22"/>
          <p:cNvSpPr txBox="1"/>
          <p:nvPr/>
        </p:nvSpPr>
        <p:spPr>
          <a:xfrm>
            <a:off x="990530" y="764450"/>
            <a:ext cx="5652000" cy="3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t/>
            </a:r>
            <a:endParaRPr b="1" i="0" sz="1700" u="none" cap="none" strike="noStrike">
              <a:solidFill>
                <a:srgbClr val="4A86E8"/>
              </a:solidFill>
              <a:latin typeface="Noto Sans Symbols"/>
              <a:ea typeface="Noto Sans Symbols"/>
              <a:cs typeface="Noto Sans Symbols"/>
              <a:sym typeface="Noto Sans Symbols"/>
            </a:endParaRPr>
          </a:p>
        </p:txBody>
      </p:sp>
      <p:grpSp>
        <p:nvGrpSpPr>
          <p:cNvPr id="346" name="Google Shape;346;g2fc8f7a5732_1_22"/>
          <p:cNvGrpSpPr/>
          <p:nvPr/>
        </p:nvGrpSpPr>
        <p:grpSpPr>
          <a:xfrm>
            <a:off x="209551" y="228481"/>
            <a:ext cx="6373804" cy="585776"/>
            <a:chOff x="209551" y="228481"/>
            <a:chExt cx="6373804" cy="585776"/>
          </a:xfrm>
        </p:grpSpPr>
        <p:sp>
          <p:nvSpPr>
            <p:cNvPr id="347" name="Google Shape;347;g2fc8f7a5732_1_22"/>
            <p:cNvSpPr/>
            <p:nvPr/>
          </p:nvSpPr>
          <p:spPr>
            <a:xfrm>
              <a:off x="209551" y="228481"/>
              <a:ext cx="566400" cy="566400"/>
            </a:xfrm>
            <a:prstGeom prst="rect">
              <a:avLst/>
            </a:prstGeom>
            <a:solidFill>
              <a:srgbClr val="4A86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8" name="Google Shape;348;g2fc8f7a5732_1_22"/>
            <p:cNvSpPr txBox="1"/>
            <p:nvPr/>
          </p:nvSpPr>
          <p:spPr>
            <a:xfrm>
              <a:off x="931355" y="290900"/>
              <a:ext cx="5652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ko-KR" sz="2400" u="none" cap="none" strike="noStrike">
                  <a:solidFill>
                    <a:srgbClr val="4A86E8"/>
                  </a:solidFill>
                  <a:latin typeface="Noto Sans Symbols"/>
                  <a:ea typeface="Noto Sans Symbols"/>
                  <a:cs typeface="Noto Sans Symbols"/>
                  <a:sym typeface="Noto Sans Symbols"/>
                </a:rPr>
                <a:t>프로젝트 구상</a:t>
              </a:r>
              <a:endParaRPr b="1" i="0" sz="1400" u="none" cap="none" strike="noStrike">
                <a:solidFill>
                  <a:srgbClr val="4A86E8"/>
                </a:solidFill>
                <a:latin typeface="Noto Sans Symbols"/>
                <a:ea typeface="Noto Sans Symbols"/>
                <a:cs typeface="Noto Sans Symbols"/>
                <a:sym typeface="Noto Sans Symbols"/>
              </a:endParaRPr>
            </a:p>
          </p:txBody>
        </p:sp>
        <p:sp>
          <p:nvSpPr>
            <p:cNvPr id="349" name="Google Shape;349;g2fc8f7a5732_1_22"/>
            <p:cNvSpPr txBox="1"/>
            <p:nvPr/>
          </p:nvSpPr>
          <p:spPr>
            <a:xfrm>
              <a:off x="277047" y="229257"/>
              <a:ext cx="4314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ko-KR" sz="3200" u="none" cap="none" strike="noStrike">
                  <a:solidFill>
                    <a:schemeClr val="lt1"/>
                  </a:solidFill>
                  <a:latin typeface="Arial"/>
                  <a:ea typeface="Arial"/>
                  <a:cs typeface="Arial"/>
                  <a:sym typeface="Arial"/>
                </a:rPr>
                <a:t>2</a:t>
              </a:r>
              <a:endParaRPr b="1" i="0" sz="3200" u="none" cap="none" strike="noStrike">
                <a:solidFill>
                  <a:schemeClr val="lt1"/>
                </a:solidFill>
                <a:latin typeface="Arial"/>
                <a:ea typeface="Arial"/>
                <a:cs typeface="Arial"/>
                <a:sym typeface="Arial"/>
              </a:endParaRPr>
            </a:p>
          </p:txBody>
        </p:sp>
      </p:grpSp>
      <p:sp>
        <p:nvSpPr>
          <p:cNvPr id="350" name="Google Shape;350;g2fc8f7a5732_1_22"/>
          <p:cNvSpPr txBox="1"/>
          <p:nvPr/>
        </p:nvSpPr>
        <p:spPr>
          <a:xfrm>
            <a:off x="990530" y="764450"/>
            <a:ext cx="5652000" cy="384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ko-KR" sz="1900" u="none" cap="none" strike="noStrike">
                <a:solidFill>
                  <a:srgbClr val="4A86E8"/>
                </a:solidFill>
                <a:latin typeface="Noto Sans Symbols"/>
                <a:ea typeface="Noto Sans Symbols"/>
                <a:cs typeface="Noto Sans Symbols"/>
                <a:sym typeface="Noto Sans Symbols"/>
              </a:rPr>
              <a:t>피그마 템플릿</a:t>
            </a:r>
            <a:endParaRPr b="1" i="0" sz="1700" u="none" cap="none" strike="noStrike">
              <a:solidFill>
                <a:srgbClr val="4A86E8"/>
              </a:solidFill>
              <a:latin typeface="Noto Sans Symbols"/>
              <a:ea typeface="Noto Sans Symbols"/>
              <a:cs typeface="Noto Sans Symbols"/>
              <a:sym typeface="Noto Sans Symbols"/>
            </a:endParaRPr>
          </a:p>
        </p:txBody>
      </p:sp>
      <p:pic>
        <p:nvPicPr>
          <p:cNvPr id="351" name="Google Shape;351;g2fc8f7a5732_1_22"/>
          <p:cNvPicPr preferRelativeResize="0"/>
          <p:nvPr/>
        </p:nvPicPr>
        <p:blipFill>
          <a:blip r:embed="rId3">
            <a:alphaModFix/>
          </a:blip>
          <a:stretch>
            <a:fillRect/>
          </a:stretch>
        </p:blipFill>
        <p:spPr>
          <a:xfrm>
            <a:off x="1199375" y="1574649"/>
            <a:ext cx="9814800" cy="4769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310861bdd89_0_0"/>
          <p:cNvSpPr/>
          <p:nvPr/>
        </p:nvSpPr>
        <p:spPr>
          <a:xfrm>
            <a:off x="354725" y="1284575"/>
            <a:ext cx="11518500" cy="52779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g310861bdd89_0_0"/>
          <p:cNvSpPr txBox="1"/>
          <p:nvPr/>
        </p:nvSpPr>
        <p:spPr>
          <a:xfrm>
            <a:off x="990530" y="764450"/>
            <a:ext cx="5652000" cy="3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t/>
            </a:r>
            <a:endParaRPr b="1" i="0" sz="1700" u="none" cap="none" strike="noStrike">
              <a:solidFill>
                <a:srgbClr val="4A86E8"/>
              </a:solidFill>
              <a:latin typeface="Noto Sans Symbols"/>
              <a:ea typeface="Noto Sans Symbols"/>
              <a:cs typeface="Noto Sans Symbols"/>
              <a:sym typeface="Noto Sans Symbols"/>
            </a:endParaRPr>
          </a:p>
        </p:txBody>
      </p:sp>
      <p:grpSp>
        <p:nvGrpSpPr>
          <p:cNvPr id="358" name="Google Shape;358;g310861bdd89_0_0"/>
          <p:cNvGrpSpPr/>
          <p:nvPr/>
        </p:nvGrpSpPr>
        <p:grpSpPr>
          <a:xfrm>
            <a:off x="209551" y="228481"/>
            <a:ext cx="6373804" cy="585776"/>
            <a:chOff x="209551" y="228481"/>
            <a:chExt cx="6373804" cy="585776"/>
          </a:xfrm>
        </p:grpSpPr>
        <p:sp>
          <p:nvSpPr>
            <p:cNvPr id="359" name="Google Shape;359;g310861bdd89_0_0"/>
            <p:cNvSpPr/>
            <p:nvPr/>
          </p:nvSpPr>
          <p:spPr>
            <a:xfrm>
              <a:off x="209551" y="228481"/>
              <a:ext cx="566400" cy="566400"/>
            </a:xfrm>
            <a:prstGeom prst="rect">
              <a:avLst/>
            </a:prstGeom>
            <a:solidFill>
              <a:srgbClr val="4A86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0" name="Google Shape;360;g310861bdd89_0_0"/>
            <p:cNvSpPr txBox="1"/>
            <p:nvPr/>
          </p:nvSpPr>
          <p:spPr>
            <a:xfrm>
              <a:off x="931355" y="290900"/>
              <a:ext cx="5652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ko-KR" sz="2400" u="none" cap="none" strike="noStrike">
                  <a:solidFill>
                    <a:srgbClr val="4A86E8"/>
                  </a:solidFill>
                  <a:latin typeface="Noto Sans Symbols"/>
                  <a:ea typeface="Noto Sans Symbols"/>
                  <a:cs typeface="Noto Sans Symbols"/>
                  <a:sym typeface="Noto Sans Symbols"/>
                </a:rPr>
                <a:t>프로젝트 구상</a:t>
              </a:r>
              <a:endParaRPr b="1" i="0" sz="1400" u="none" cap="none" strike="noStrike">
                <a:solidFill>
                  <a:srgbClr val="4A86E8"/>
                </a:solidFill>
                <a:latin typeface="Noto Sans Symbols"/>
                <a:ea typeface="Noto Sans Symbols"/>
                <a:cs typeface="Noto Sans Symbols"/>
                <a:sym typeface="Noto Sans Symbols"/>
              </a:endParaRPr>
            </a:p>
          </p:txBody>
        </p:sp>
        <p:sp>
          <p:nvSpPr>
            <p:cNvPr id="361" name="Google Shape;361;g310861bdd89_0_0"/>
            <p:cNvSpPr txBox="1"/>
            <p:nvPr/>
          </p:nvSpPr>
          <p:spPr>
            <a:xfrm>
              <a:off x="277047" y="229257"/>
              <a:ext cx="4314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ko-KR" sz="3200" u="none" cap="none" strike="noStrike">
                  <a:solidFill>
                    <a:schemeClr val="lt1"/>
                  </a:solidFill>
                  <a:latin typeface="Arial"/>
                  <a:ea typeface="Arial"/>
                  <a:cs typeface="Arial"/>
                  <a:sym typeface="Arial"/>
                </a:rPr>
                <a:t>2</a:t>
              </a:r>
              <a:endParaRPr b="1" i="0" sz="3200" u="none" cap="none" strike="noStrike">
                <a:solidFill>
                  <a:schemeClr val="lt1"/>
                </a:solidFill>
                <a:latin typeface="Arial"/>
                <a:ea typeface="Arial"/>
                <a:cs typeface="Arial"/>
                <a:sym typeface="Arial"/>
              </a:endParaRPr>
            </a:p>
          </p:txBody>
        </p:sp>
      </p:grpSp>
      <p:sp>
        <p:nvSpPr>
          <p:cNvPr id="362" name="Google Shape;362;g310861bdd89_0_0"/>
          <p:cNvSpPr txBox="1"/>
          <p:nvPr/>
        </p:nvSpPr>
        <p:spPr>
          <a:xfrm>
            <a:off x="990530" y="764450"/>
            <a:ext cx="5652000" cy="384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ko-KR" sz="1900" u="none" cap="none" strike="noStrike">
                <a:solidFill>
                  <a:srgbClr val="4A86E8"/>
                </a:solidFill>
                <a:latin typeface="Noto Sans Symbols"/>
                <a:ea typeface="Noto Sans Symbols"/>
                <a:cs typeface="Noto Sans Symbols"/>
                <a:sym typeface="Noto Sans Symbols"/>
              </a:rPr>
              <a:t>피그마 템플릿</a:t>
            </a:r>
            <a:endParaRPr b="1" i="0" sz="1700" u="none" cap="none" strike="noStrike">
              <a:solidFill>
                <a:srgbClr val="4A86E8"/>
              </a:solidFill>
              <a:latin typeface="Noto Sans Symbols"/>
              <a:ea typeface="Noto Sans Symbols"/>
              <a:cs typeface="Noto Sans Symbols"/>
              <a:sym typeface="Noto Sans Symbols"/>
            </a:endParaRPr>
          </a:p>
        </p:txBody>
      </p:sp>
      <p:pic>
        <p:nvPicPr>
          <p:cNvPr id="363" name="Google Shape;363;g310861bdd89_0_0"/>
          <p:cNvPicPr preferRelativeResize="0"/>
          <p:nvPr/>
        </p:nvPicPr>
        <p:blipFill>
          <a:blip r:embed="rId3">
            <a:alphaModFix/>
          </a:blip>
          <a:stretch>
            <a:fillRect/>
          </a:stretch>
        </p:blipFill>
        <p:spPr>
          <a:xfrm>
            <a:off x="1083850" y="1413650"/>
            <a:ext cx="10024299" cy="5019750"/>
          </a:xfrm>
          <a:prstGeom prst="rect">
            <a:avLst/>
          </a:prstGeom>
          <a:solidFill>
            <a:schemeClr val="lt1"/>
          </a:solidFill>
          <a:ln cap="flat" cmpd="sng" w="9525">
            <a:solidFill>
              <a:schemeClr val="lt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descr="텐트" id="368" name="Google Shape;368;g12940cc403a_1_159"/>
          <p:cNvSpPr/>
          <p:nvPr/>
        </p:nvSpPr>
        <p:spPr>
          <a:xfrm>
            <a:off x="4764379" y="690993"/>
            <a:ext cx="2943505" cy="2043999"/>
          </a:xfrm>
          <a:custGeom>
            <a:rect b="b" l="l" r="r" t="t"/>
            <a:pathLst>
              <a:path extrusionOk="0" h="2043999" w="2943505">
                <a:moveTo>
                  <a:pt x="1480894" y="1828265"/>
                </a:moveTo>
                <a:lnTo>
                  <a:pt x="1480894" y="851971"/>
                </a:lnTo>
                <a:lnTo>
                  <a:pt x="2073252" y="1828265"/>
                </a:lnTo>
                <a:lnTo>
                  <a:pt x="1480894" y="1828265"/>
                </a:lnTo>
                <a:close/>
                <a:moveTo>
                  <a:pt x="321775" y="1828265"/>
                </a:moveTo>
                <a:lnTo>
                  <a:pt x="102383" y="1608873"/>
                </a:lnTo>
                <a:lnTo>
                  <a:pt x="0" y="1711256"/>
                </a:lnTo>
                <a:lnTo>
                  <a:pt x="113352" y="1824608"/>
                </a:lnTo>
                <a:lnTo>
                  <a:pt x="18283" y="1824608"/>
                </a:lnTo>
                <a:lnTo>
                  <a:pt x="18283" y="2044000"/>
                </a:lnTo>
                <a:lnTo>
                  <a:pt x="2943506" y="2044000"/>
                </a:lnTo>
                <a:lnTo>
                  <a:pt x="2943506" y="1824608"/>
                </a:lnTo>
                <a:lnTo>
                  <a:pt x="2808215" y="1824608"/>
                </a:lnTo>
                <a:lnTo>
                  <a:pt x="2921567" y="1711256"/>
                </a:lnTo>
                <a:lnTo>
                  <a:pt x="2819184" y="1608873"/>
                </a:lnTo>
                <a:lnTo>
                  <a:pt x="2599792" y="1828265"/>
                </a:lnTo>
                <a:lnTo>
                  <a:pt x="2588823" y="1828265"/>
                </a:lnTo>
                <a:lnTo>
                  <a:pt x="1480894" y="0"/>
                </a:lnTo>
                <a:lnTo>
                  <a:pt x="340057" y="1828265"/>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369" name="Google Shape;369;g12940cc403a_1_159"/>
          <p:cNvGrpSpPr/>
          <p:nvPr/>
        </p:nvGrpSpPr>
        <p:grpSpPr>
          <a:xfrm>
            <a:off x="122066" y="6190936"/>
            <a:ext cx="12069878" cy="667015"/>
            <a:chOff x="122062" y="5855212"/>
            <a:chExt cx="13139427" cy="726121"/>
          </a:xfrm>
        </p:grpSpPr>
        <p:grpSp>
          <p:nvGrpSpPr>
            <p:cNvPr id="370" name="Google Shape;370;g12940cc403a_1_159"/>
            <p:cNvGrpSpPr/>
            <p:nvPr/>
          </p:nvGrpSpPr>
          <p:grpSpPr>
            <a:xfrm>
              <a:off x="122062" y="5855212"/>
              <a:ext cx="4215315" cy="726121"/>
              <a:chOff x="122066" y="4845692"/>
              <a:chExt cx="12182991" cy="2098617"/>
            </a:xfrm>
          </p:grpSpPr>
          <p:grpSp>
            <p:nvGrpSpPr>
              <p:cNvPr descr="트레일러" id="371" name="Google Shape;371;g12940cc403a_1_159"/>
              <p:cNvGrpSpPr/>
              <p:nvPr/>
            </p:nvGrpSpPr>
            <p:grpSpPr>
              <a:xfrm>
                <a:off x="122066" y="5799610"/>
                <a:ext cx="2045843" cy="1144699"/>
                <a:chOff x="5784928" y="3580678"/>
                <a:chExt cx="2045843" cy="1144699"/>
              </a:xfrm>
            </p:grpSpPr>
            <p:sp>
              <p:nvSpPr>
                <p:cNvPr id="372" name="Google Shape;372;g12940cc403a_1_159"/>
                <p:cNvSpPr/>
                <p:nvPr/>
              </p:nvSpPr>
              <p:spPr>
                <a:xfrm>
                  <a:off x="6832206" y="3799877"/>
                  <a:ext cx="414039" cy="292263"/>
                </a:xfrm>
                <a:custGeom>
                  <a:rect b="b" l="l" r="r" t="t"/>
                  <a:pathLst>
                    <a:path extrusionOk="0" h="292263" w="414039">
                      <a:moveTo>
                        <a:pt x="0" y="0"/>
                      </a:moveTo>
                      <a:lnTo>
                        <a:pt x="0" y="292263"/>
                      </a:lnTo>
                      <a:lnTo>
                        <a:pt x="414039" y="292263"/>
                      </a:lnTo>
                      <a:lnTo>
                        <a:pt x="414039" y="0"/>
                      </a:lnTo>
                      <a:close/>
                      <a:moveTo>
                        <a:pt x="365329" y="243553"/>
                      </a:moveTo>
                      <a:lnTo>
                        <a:pt x="48711" y="243553"/>
                      </a:lnTo>
                      <a:lnTo>
                        <a:pt x="48711" y="48711"/>
                      </a:lnTo>
                      <a:lnTo>
                        <a:pt x="365329" y="4871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3" name="Google Shape;373;g12940cc403a_1_159"/>
                <p:cNvSpPr/>
                <p:nvPr/>
              </p:nvSpPr>
              <p:spPr>
                <a:xfrm>
                  <a:off x="6320746" y="4335693"/>
                  <a:ext cx="389684" cy="389684"/>
                </a:xfrm>
                <a:custGeom>
                  <a:rect b="b" l="l" r="r" t="t"/>
                  <a:pathLst>
                    <a:path extrusionOk="0" h="389684" w="389684">
                      <a:moveTo>
                        <a:pt x="194842" y="0"/>
                      </a:moveTo>
                      <a:cubicBezTo>
                        <a:pt x="87233" y="0"/>
                        <a:pt x="0" y="87233"/>
                        <a:pt x="0" y="194842"/>
                      </a:cubicBezTo>
                      <a:cubicBezTo>
                        <a:pt x="0" y="302451"/>
                        <a:pt x="87233" y="389684"/>
                        <a:pt x="194842" y="389684"/>
                      </a:cubicBezTo>
                      <a:cubicBezTo>
                        <a:pt x="302451" y="389684"/>
                        <a:pt x="389684" y="302451"/>
                        <a:pt x="389684" y="194842"/>
                      </a:cubicBezTo>
                      <a:cubicBezTo>
                        <a:pt x="389550" y="87289"/>
                        <a:pt x="302395" y="134"/>
                        <a:pt x="194842" y="0"/>
                      </a:cubicBezTo>
                      <a:close/>
                      <a:moveTo>
                        <a:pt x="194842" y="340974"/>
                      </a:moveTo>
                      <a:cubicBezTo>
                        <a:pt x="114136" y="340974"/>
                        <a:pt x="48711" y="275548"/>
                        <a:pt x="48711" y="194842"/>
                      </a:cubicBezTo>
                      <a:cubicBezTo>
                        <a:pt x="48711" y="114136"/>
                        <a:pt x="114136" y="48711"/>
                        <a:pt x="194842" y="48711"/>
                      </a:cubicBezTo>
                      <a:cubicBezTo>
                        <a:pt x="275548" y="48711"/>
                        <a:pt x="340974" y="114136"/>
                        <a:pt x="340974" y="194842"/>
                      </a:cubicBezTo>
                      <a:cubicBezTo>
                        <a:pt x="340879" y="275509"/>
                        <a:pt x="275509" y="340879"/>
                        <a:pt x="194842" y="34097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4" name="Google Shape;374;g12940cc403a_1_159"/>
                <p:cNvSpPr/>
                <p:nvPr/>
              </p:nvSpPr>
              <p:spPr>
                <a:xfrm>
                  <a:off x="5784928" y="3580678"/>
                  <a:ext cx="2045843" cy="1144698"/>
                </a:xfrm>
                <a:custGeom>
                  <a:rect b="b" l="l" r="r" t="t"/>
                  <a:pathLst>
                    <a:path extrusionOk="0" h="1144698" w="2045843">
                      <a:moveTo>
                        <a:pt x="1802291" y="974212"/>
                      </a:moveTo>
                      <a:lnTo>
                        <a:pt x="1802291" y="1144699"/>
                      </a:lnTo>
                      <a:lnTo>
                        <a:pt x="1851002" y="1144699"/>
                      </a:lnTo>
                      <a:lnTo>
                        <a:pt x="1851002" y="974212"/>
                      </a:lnTo>
                      <a:lnTo>
                        <a:pt x="2045844" y="974212"/>
                      </a:lnTo>
                      <a:lnTo>
                        <a:pt x="2045844" y="925502"/>
                      </a:lnTo>
                      <a:lnTo>
                        <a:pt x="1656159" y="925502"/>
                      </a:lnTo>
                      <a:lnTo>
                        <a:pt x="1656159" y="97423"/>
                      </a:lnTo>
                      <a:cubicBezTo>
                        <a:pt x="1655999" y="43685"/>
                        <a:pt x="1612476" y="162"/>
                        <a:pt x="1558738" y="2"/>
                      </a:cubicBezTo>
                      <a:lnTo>
                        <a:pt x="584528" y="2"/>
                      </a:lnTo>
                      <a:cubicBezTo>
                        <a:pt x="262483" y="-780"/>
                        <a:pt x="783" y="259656"/>
                        <a:pt x="2" y="581700"/>
                      </a:cubicBezTo>
                      <a:cubicBezTo>
                        <a:pt x="-1" y="582643"/>
                        <a:pt x="-1" y="583585"/>
                        <a:pt x="2" y="584528"/>
                      </a:cubicBezTo>
                      <a:lnTo>
                        <a:pt x="2" y="974212"/>
                      </a:lnTo>
                      <a:lnTo>
                        <a:pt x="463969" y="974212"/>
                      </a:lnTo>
                      <a:cubicBezTo>
                        <a:pt x="463239" y="966199"/>
                        <a:pt x="462752" y="958113"/>
                        <a:pt x="462752" y="949857"/>
                      </a:cubicBezTo>
                      <a:cubicBezTo>
                        <a:pt x="462752" y="941600"/>
                        <a:pt x="463239" y="933515"/>
                        <a:pt x="463969" y="925502"/>
                      </a:cubicBezTo>
                      <a:lnTo>
                        <a:pt x="48712" y="925502"/>
                      </a:lnTo>
                      <a:lnTo>
                        <a:pt x="48712" y="584528"/>
                      </a:lnTo>
                      <a:cubicBezTo>
                        <a:pt x="49048" y="288743"/>
                        <a:pt x="288743" y="49048"/>
                        <a:pt x="584528" y="48712"/>
                      </a:cubicBezTo>
                      <a:lnTo>
                        <a:pt x="1558738" y="48712"/>
                      </a:lnTo>
                      <a:cubicBezTo>
                        <a:pt x="1585641" y="48712"/>
                        <a:pt x="1607449" y="70520"/>
                        <a:pt x="1607449" y="97423"/>
                      </a:cubicBezTo>
                      <a:lnTo>
                        <a:pt x="1607449" y="925502"/>
                      </a:lnTo>
                      <a:lnTo>
                        <a:pt x="997325" y="925502"/>
                      </a:lnTo>
                      <a:cubicBezTo>
                        <a:pt x="998056" y="933563"/>
                        <a:pt x="998567" y="941674"/>
                        <a:pt x="998567" y="949857"/>
                      </a:cubicBezTo>
                      <a:cubicBezTo>
                        <a:pt x="998567" y="958040"/>
                        <a:pt x="998056" y="966151"/>
                        <a:pt x="997325" y="97421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descr="백팩" id="375" name="Google Shape;375;g12940cc403a_1_159"/>
              <p:cNvSpPr/>
              <p:nvPr/>
            </p:nvSpPr>
            <p:spPr>
              <a:xfrm>
                <a:off x="8417025" y="5068759"/>
                <a:ext cx="1656157" cy="1875549"/>
              </a:xfrm>
              <a:custGeom>
                <a:rect b="b" l="l" r="r" t="t"/>
                <a:pathLst>
                  <a:path extrusionOk="0" h="1875549" w="1656157">
                    <a:moveTo>
                      <a:pt x="1534381" y="1071826"/>
                    </a:moveTo>
                    <a:lnTo>
                      <a:pt x="1510026" y="1071826"/>
                    </a:lnTo>
                    <a:lnTo>
                      <a:pt x="1510026" y="560365"/>
                    </a:lnTo>
                    <a:cubicBezTo>
                      <a:pt x="1509851" y="412475"/>
                      <a:pt x="1390008" y="292633"/>
                      <a:pt x="1242118" y="292458"/>
                    </a:cubicBezTo>
                    <a:lnTo>
                      <a:pt x="1143455" y="292458"/>
                    </a:lnTo>
                    <a:cubicBezTo>
                      <a:pt x="1130279" y="118266"/>
                      <a:pt x="978387" y="-12261"/>
                      <a:pt x="804196" y="916"/>
                    </a:cubicBezTo>
                    <a:cubicBezTo>
                      <a:pt x="648327" y="12707"/>
                      <a:pt x="524444" y="136589"/>
                      <a:pt x="512654" y="292458"/>
                    </a:cubicBezTo>
                    <a:lnTo>
                      <a:pt x="414039" y="292458"/>
                    </a:lnTo>
                    <a:cubicBezTo>
                      <a:pt x="266149" y="292633"/>
                      <a:pt x="146307" y="412475"/>
                      <a:pt x="146132" y="560365"/>
                    </a:cubicBezTo>
                    <a:lnTo>
                      <a:pt x="146132" y="1071826"/>
                    </a:lnTo>
                    <a:lnTo>
                      <a:pt x="121776" y="1071826"/>
                    </a:lnTo>
                    <a:cubicBezTo>
                      <a:pt x="54553" y="1071906"/>
                      <a:pt x="80" y="1126379"/>
                      <a:pt x="0" y="1193602"/>
                    </a:cubicBezTo>
                    <a:lnTo>
                      <a:pt x="0" y="1534576"/>
                    </a:lnTo>
                    <a:cubicBezTo>
                      <a:pt x="80" y="1601799"/>
                      <a:pt x="54553" y="1656272"/>
                      <a:pt x="121776" y="1656352"/>
                    </a:cubicBezTo>
                    <a:lnTo>
                      <a:pt x="146132" y="1656352"/>
                    </a:lnTo>
                    <a:lnTo>
                      <a:pt x="146132" y="1705063"/>
                    </a:lnTo>
                    <a:cubicBezTo>
                      <a:pt x="146239" y="1799176"/>
                      <a:pt x="222505" y="1875442"/>
                      <a:pt x="316618" y="1875550"/>
                    </a:cubicBezTo>
                    <a:lnTo>
                      <a:pt x="1388250" y="1875550"/>
                    </a:lnTo>
                    <a:cubicBezTo>
                      <a:pt x="1455473" y="1875469"/>
                      <a:pt x="1509946" y="1820996"/>
                      <a:pt x="1510026" y="1753773"/>
                    </a:cubicBezTo>
                    <a:lnTo>
                      <a:pt x="1510026" y="1656352"/>
                    </a:lnTo>
                    <a:lnTo>
                      <a:pt x="1534381" y="1656352"/>
                    </a:lnTo>
                    <a:cubicBezTo>
                      <a:pt x="1601604" y="1656272"/>
                      <a:pt x="1656077" y="1601799"/>
                      <a:pt x="1656158" y="1534576"/>
                    </a:cubicBezTo>
                    <a:lnTo>
                      <a:pt x="1656158" y="1193602"/>
                    </a:lnTo>
                    <a:cubicBezTo>
                      <a:pt x="1656077" y="1126379"/>
                      <a:pt x="1601604" y="1071906"/>
                      <a:pt x="1534381" y="1071826"/>
                    </a:cubicBezTo>
                    <a:close/>
                    <a:moveTo>
                      <a:pt x="828079" y="48905"/>
                    </a:moveTo>
                    <a:cubicBezTo>
                      <a:pt x="966507" y="49088"/>
                      <a:pt x="1082046" y="154612"/>
                      <a:pt x="1094745" y="292458"/>
                    </a:cubicBezTo>
                    <a:lnTo>
                      <a:pt x="561364" y="292458"/>
                    </a:lnTo>
                    <a:cubicBezTo>
                      <a:pt x="574066" y="154595"/>
                      <a:pt x="689631" y="49063"/>
                      <a:pt x="828079" y="48905"/>
                    </a:cubicBezTo>
                    <a:close/>
                    <a:moveTo>
                      <a:pt x="1242118" y="341168"/>
                    </a:moveTo>
                    <a:cubicBezTo>
                      <a:pt x="1250258" y="341192"/>
                      <a:pt x="1258388" y="341670"/>
                      <a:pt x="1266474" y="342605"/>
                    </a:cubicBezTo>
                    <a:lnTo>
                      <a:pt x="1266474" y="755208"/>
                    </a:lnTo>
                    <a:cubicBezTo>
                      <a:pt x="1266474" y="795562"/>
                      <a:pt x="1233762" y="828273"/>
                      <a:pt x="1193408" y="828273"/>
                    </a:cubicBezTo>
                    <a:lnTo>
                      <a:pt x="925500" y="828273"/>
                    </a:lnTo>
                    <a:lnTo>
                      <a:pt x="925500" y="779563"/>
                    </a:lnTo>
                    <a:cubicBezTo>
                      <a:pt x="925500" y="739209"/>
                      <a:pt x="892788" y="706497"/>
                      <a:pt x="852434" y="706497"/>
                    </a:cubicBezTo>
                    <a:lnTo>
                      <a:pt x="803724" y="706497"/>
                    </a:lnTo>
                    <a:cubicBezTo>
                      <a:pt x="763369" y="706497"/>
                      <a:pt x="730658" y="739209"/>
                      <a:pt x="730658" y="779563"/>
                    </a:cubicBezTo>
                    <a:lnTo>
                      <a:pt x="730658" y="828273"/>
                    </a:lnTo>
                    <a:lnTo>
                      <a:pt x="462750" y="828273"/>
                    </a:lnTo>
                    <a:cubicBezTo>
                      <a:pt x="422396" y="828273"/>
                      <a:pt x="389684" y="795562"/>
                      <a:pt x="389684" y="755208"/>
                    </a:cubicBezTo>
                    <a:lnTo>
                      <a:pt x="389684" y="342605"/>
                    </a:lnTo>
                    <a:cubicBezTo>
                      <a:pt x="397770" y="341670"/>
                      <a:pt x="405900" y="341192"/>
                      <a:pt x="414039" y="341168"/>
                    </a:cubicBezTo>
                    <a:close/>
                    <a:moveTo>
                      <a:pt x="876789" y="779563"/>
                    </a:moveTo>
                    <a:lnTo>
                      <a:pt x="876789" y="925694"/>
                    </a:lnTo>
                    <a:cubicBezTo>
                      <a:pt x="876789" y="939146"/>
                      <a:pt x="865886" y="950050"/>
                      <a:pt x="852434" y="950050"/>
                    </a:cubicBezTo>
                    <a:lnTo>
                      <a:pt x="803724" y="950050"/>
                    </a:lnTo>
                    <a:cubicBezTo>
                      <a:pt x="790272" y="950050"/>
                      <a:pt x="779368" y="939146"/>
                      <a:pt x="779368" y="925694"/>
                    </a:cubicBezTo>
                    <a:lnTo>
                      <a:pt x="779368" y="779563"/>
                    </a:lnTo>
                    <a:cubicBezTo>
                      <a:pt x="779368" y="766111"/>
                      <a:pt x="790272" y="755208"/>
                      <a:pt x="803724" y="755208"/>
                    </a:cubicBezTo>
                    <a:lnTo>
                      <a:pt x="852434" y="755208"/>
                    </a:lnTo>
                    <a:cubicBezTo>
                      <a:pt x="865886" y="755208"/>
                      <a:pt x="876789" y="766111"/>
                      <a:pt x="876789" y="779563"/>
                    </a:cubicBezTo>
                    <a:close/>
                    <a:moveTo>
                      <a:pt x="121776" y="1607642"/>
                    </a:moveTo>
                    <a:cubicBezTo>
                      <a:pt x="81422" y="1607642"/>
                      <a:pt x="48711" y="1574930"/>
                      <a:pt x="48711" y="1534576"/>
                    </a:cubicBezTo>
                    <a:lnTo>
                      <a:pt x="48711" y="1193602"/>
                    </a:lnTo>
                    <a:cubicBezTo>
                      <a:pt x="48711" y="1153248"/>
                      <a:pt x="81422" y="1120536"/>
                      <a:pt x="121776" y="1120536"/>
                    </a:cubicBezTo>
                    <a:lnTo>
                      <a:pt x="146132" y="1120536"/>
                    </a:lnTo>
                    <a:lnTo>
                      <a:pt x="146132" y="1607642"/>
                    </a:lnTo>
                    <a:close/>
                    <a:moveTo>
                      <a:pt x="1193408" y="1826839"/>
                    </a:moveTo>
                    <a:lnTo>
                      <a:pt x="462750" y="1826839"/>
                    </a:lnTo>
                    <a:lnTo>
                      <a:pt x="462750" y="1558931"/>
                    </a:lnTo>
                    <a:cubicBezTo>
                      <a:pt x="462750" y="1518577"/>
                      <a:pt x="495462" y="1485865"/>
                      <a:pt x="535816" y="1485865"/>
                    </a:cubicBezTo>
                    <a:lnTo>
                      <a:pt x="1120342" y="1485865"/>
                    </a:lnTo>
                    <a:cubicBezTo>
                      <a:pt x="1160696" y="1485865"/>
                      <a:pt x="1193408" y="1518577"/>
                      <a:pt x="1193408" y="1558931"/>
                    </a:cubicBezTo>
                    <a:close/>
                    <a:moveTo>
                      <a:pt x="1461316" y="1753773"/>
                    </a:moveTo>
                    <a:cubicBezTo>
                      <a:pt x="1461316" y="1794127"/>
                      <a:pt x="1428604" y="1826839"/>
                      <a:pt x="1388250" y="1826839"/>
                    </a:cubicBezTo>
                    <a:lnTo>
                      <a:pt x="1242118" y="1826839"/>
                    </a:lnTo>
                    <a:lnTo>
                      <a:pt x="1242118" y="1558931"/>
                    </a:lnTo>
                    <a:cubicBezTo>
                      <a:pt x="1242038" y="1491708"/>
                      <a:pt x="1187565" y="1437235"/>
                      <a:pt x="1120342" y="1437155"/>
                    </a:cubicBezTo>
                    <a:lnTo>
                      <a:pt x="535816" y="1437155"/>
                    </a:lnTo>
                    <a:cubicBezTo>
                      <a:pt x="468593" y="1437235"/>
                      <a:pt x="414120" y="1491708"/>
                      <a:pt x="414039" y="1558931"/>
                    </a:cubicBezTo>
                    <a:lnTo>
                      <a:pt x="414039" y="1826839"/>
                    </a:lnTo>
                    <a:lnTo>
                      <a:pt x="316618" y="1826839"/>
                    </a:lnTo>
                    <a:cubicBezTo>
                      <a:pt x="249395" y="1826759"/>
                      <a:pt x="194922" y="1772286"/>
                      <a:pt x="194842" y="1705063"/>
                    </a:cubicBezTo>
                    <a:lnTo>
                      <a:pt x="194842" y="560365"/>
                    </a:lnTo>
                    <a:cubicBezTo>
                      <a:pt x="195005" y="467584"/>
                      <a:pt x="253516" y="384937"/>
                      <a:pt x="340974" y="353955"/>
                    </a:cubicBezTo>
                    <a:lnTo>
                      <a:pt x="340974" y="755208"/>
                    </a:lnTo>
                    <a:cubicBezTo>
                      <a:pt x="341054" y="822431"/>
                      <a:pt x="395527" y="876903"/>
                      <a:pt x="462750" y="876984"/>
                    </a:cubicBezTo>
                    <a:lnTo>
                      <a:pt x="730658" y="876984"/>
                    </a:lnTo>
                    <a:lnTo>
                      <a:pt x="730658" y="925694"/>
                    </a:lnTo>
                    <a:cubicBezTo>
                      <a:pt x="730658" y="966049"/>
                      <a:pt x="763369" y="998760"/>
                      <a:pt x="803724" y="998760"/>
                    </a:cubicBezTo>
                    <a:lnTo>
                      <a:pt x="852434" y="998760"/>
                    </a:lnTo>
                    <a:cubicBezTo>
                      <a:pt x="892788" y="998760"/>
                      <a:pt x="925500" y="966049"/>
                      <a:pt x="925500" y="925694"/>
                    </a:cubicBezTo>
                    <a:lnTo>
                      <a:pt x="925500" y="876984"/>
                    </a:lnTo>
                    <a:lnTo>
                      <a:pt x="1193408" y="876984"/>
                    </a:lnTo>
                    <a:cubicBezTo>
                      <a:pt x="1260631" y="876903"/>
                      <a:pt x="1315104" y="822431"/>
                      <a:pt x="1315184" y="755208"/>
                    </a:cubicBezTo>
                    <a:lnTo>
                      <a:pt x="1315184" y="353955"/>
                    </a:lnTo>
                    <a:cubicBezTo>
                      <a:pt x="1402641" y="384937"/>
                      <a:pt x="1461153" y="467584"/>
                      <a:pt x="1461316" y="560365"/>
                    </a:cubicBezTo>
                    <a:lnTo>
                      <a:pt x="1461316" y="1753773"/>
                    </a:lnTo>
                    <a:close/>
                    <a:moveTo>
                      <a:pt x="1607447" y="1534576"/>
                    </a:moveTo>
                    <a:cubicBezTo>
                      <a:pt x="1607447" y="1574930"/>
                      <a:pt x="1574736" y="1607642"/>
                      <a:pt x="1534381" y="1607642"/>
                    </a:cubicBezTo>
                    <a:lnTo>
                      <a:pt x="1510026" y="1607642"/>
                    </a:lnTo>
                    <a:lnTo>
                      <a:pt x="1510026" y="1120536"/>
                    </a:lnTo>
                    <a:lnTo>
                      <a:pt x="1534381" y="1120536"/>
                    </a:lnTo>
                    <a:cubicBezTo>
                      <a:pt x="1574736" y="1120536"/>
                      <a:pt x="1607447" y="1153248"/>
                      <a:pt x="1607447" y="119360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피크닉 테이블" id="376" name="Google Shape;376;g12940cc403a_1_159"/>
              <p:cNvSpPr/>
              <p:nvPr/>
            </p:nvSpPr>
            <p:spPr>
              <a:xfrm>
                <a:off x="4107989" y="5677835"/>
                <a:ext cx="2143262" cy="1266473"/>
              </a:xfrm>
              <a:custGeom>
                <a:rect b="b" l="l" r="r" t="t"/>
                <a:pathLst>
                  <a:path extrusionOk="0" h="1266473" w="2143262">
                    <a:moveTo>
                      <a:pt x="1514264" y="633237"/>
                    </a:moveTo>
                    <a:lnTo>
                      <a:pt x="1278213" y="48711"/>
                    </a:lnTo>
                    <a:lnTo>
                      <a:pt x="1753579" y="48711"/>
                    </a:lnTo>
                    <a:lnTo>
                      <a:pt x="1753579" y="0"/>
                    </a:lnTo>
                    <a:lnTo>
                      <a:pt x="389684" y="0"/>
                    </a:lnTo>
                    <a:lnTo>
                      <a:pt x="389684" y="48711"/>
                    </a:lnTo>
                    <a:lnTo>
                      <a:pt x="865050" y="48711"/>
                    </a:lnTo>
                    <a:lnTo>
                      <a:pt x="628999" y="633237"/>
                    </a:lnTo>
                    <a:lnTo>
                      <a:pt x="0" y="633237"/>
                    </a:lnTo>
                    <a:lnTo>
                      <a:pt x="0" y="681947"/>
                    </a:lnTo>
                    <a:lnTo>
                      <a:pt x="609320" y="681947"/>
                    </a:lnTo>
                    <a:lnTo>
                      <a:pt x="373269" y="1266474"/>
                    </a:lnTo>
                    <a:lnTo>
                      <a:pt x="425779" y="1266474"/>
                    </a:lnTo>
                    <a:lnTo>
                      <a:pt x="661830" y="681947"/>
                    </a:lnTo>
                    <a:lnTo>
                      <a:pt x="1481433" y="681947"/>
                    </a:lnTo>
                    <a:lnTo>
                      <a:pt x="1717484" y="1266474"/>
                    </a:lnTo>
                    <a:lnTo>
                      <a:pt x="1769994" y="1266474"/>
                    </a:lnTo>
                    <a:lnTo>
                      <a:pt x="1533943" y="681947"/>
                    </a:lnTo>
                    <a:lnTo>
                      <a:pt x="2143263" y="681947"/>
                    </a:lnTo>
                    <a:lnTo>
                      <a:pt x="2143263" y="633237"/>
                    </a:lnTo>
                    <a:close/>
                    <a:moveTo>
                      <a:pt x="681509" y="633237"/>
                    </a:moveTo>
                    <a:lnTo>
                      <a:pt x="917560" y="48711"/>
                    </a:lnTo>
                    <a:lnTo>
                      <a:pt x="1225703" y="48711"/>
                    </a:lnTo>
                    <a:lnTo>
                      <a:pt x="1461754" y="63323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descr="하이킹" id="377" name="Google Shape;377;g12940cc403a_1_159"/>
              <p:cNvGrpSpPr/>
              <p:nvPr/>
            </p:nvGrpSpPr>
            <p:grpSpPr>
              <a:xfrm>
                <a:off x="2451362" y="4845692"/>
                <a:ext cx="1373174" cy="2098615"/>
                <a:chOff x="6563952" y="3540014"/>
                <a:chExt cx="1373174" cy="2098615"/>
              </a:xfrm>
            </p:grpSpPr>
            <p:sp>
              <p:nvSpPr>
                <p:cNvPr id="378" name="Google Shape;378;g12940cc403a_1_159"/>
                <p:cNvSpPr/>
                <p:nvPr/>
              </p:nvSpPr>
              <p:spPr>
                <a:xfrm>
                  <a:off x="7201943" y="3540014"/>
                  <a:ext cx="389791" cy="389791"/>
                </a:xfrm>
                <a:custGeom>
                  <a:rect b="b" l="l" r="r" t="t"/>
                  <a:pathLst>
                    <a:path extrusionOk="0" h="389791" w="389791">
                      <a:moveTo>
                        <a:pt x="194842" y="389791"/>
                      </a:moveTo>
                      <a:cubicBezTo>
                        <a:pt x="302480" y="389821"/>
                        <a:pt x="389762" y="302587"/>
                        <a:pt x="389791" y="194949"/>
                      </a:cubicBezTo>
                      <a:cubicBezTo>
                        <a:pt x="389821" y="87311"/>
                        <a:pt x="302587" y="30"/>
                        <a:pt x="194949" y="0"/>
                      </a:cubicBezTo>
                      <a:cubicBezTo>
                        <a:pt x="87311" y="-29"/>
                        <a:pt x="29" y="87204"/>
                        <a:pt x="0" y="194842"/>
                      </a:cubicBezTo>
                      <a:cubicBezTo>
                        <a:pt x="0" y="194859"/>
                        <a:pt x="0" y="194879"/>
                        <a:pt x="0" y="194896"/>
                      </a:cubicBezTo>
                      <a:cubicBezTo>
                        <a:pt x="-10" y="302517"/>
                        <a:pt x="87221" y="389772"/>
                        <a:pt x="194842" y="389791"/>
                      </a:cubicBezTo>
                      <a:close/>
                      <a:moveTo>
                        <a:pt x="194842" y="48711"/>
                      </a:moveTo>
                      <a:cubicBezTo>
                        <a:pt x="275577" y="48681"/>
                        <a:pt x="341052" y="114106"/>
                        <a:pt x="341081" y="194842"/>
                      </a:cubicBezTo>
                      <a:cubicBezTo>
                        <a:pt x="341110" y="275577"/>
                        <a:pt x="275685" y="341052"/>
                        <a:pt x="194949" y="341081"/>
                      </a:cubicBezTo>
                      <a:cubicBezTo>
                        <a:pt x="114214" y="341110"/>
                        <a:pt x="48740" y="275685"/>
                        <a:pt x="48711" y="194949"/>
                      </a:cubicBezTo>
                      <a:cubicBezTo>
                        <a:pt x="48711" y="194932"/>
                        <a:pt x="48711" y="194913"/>
                        <a:pt x="48711" y="194896"/>
                      </a:cubicBezTo>
                      <a:cubicBezTo>
                        <a:pt x="48788" y="114214"/>
                        <a:pt x="114160" y="48819"/>
                        <a:pt x="194842" y="487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9" name="Google Shape;379;g12940cc403a_1_159"/>
                <p:cNvSpPr/>
                <p:nvPr/>
              </p:nvSpPr>
              <p:spPr>
                <a:xfrm>
                  <a:off x="6563952" y="4792491"/>
                  <a:ext cx="602240" cy="845639"/>
                </a:xfrm>
                <a:custGeom>
                  <a:rect b="b" l="l" r="r" t="t"/>
                  <a:pathLst>
                    <a:path extrusionOk="0" h="845639" w="602240">
                      <a:moveTo>
                        <a:pt x="564024" y="348709"/>
                      </a:moveTo>
                      <a:lnTo>
                        <a:pt x="602240" y="163891"/>
                      </a:lnTo>
                      <a:lnTo>
                        <a:pt x="558944" y="132697"/>
                      </a:lnTo>
                      <a:lnTo>
                        <a:pt x="516147" y="339778"/>
                      </a:lnTo>
                      <a:cubicBezTo>
                        <a:pt x="514023" y="350333"/>
                        <a:pt x="509318" y="360197"/>
                        <a:pt x="502447" y="368485"/>
                      </a:cubicBezTo>
                      <a:lnTo>
                        <a:pt x="171369" y="770596"/>
                      </a:lnTo>
                      <a:cubicBezTo>
                        <a:pt x="158429" y="787413"/>
                        <a:pt x="138333" y="797167"/>
                        <a:pt x="117115" y="796926"/>
                      </a:cubicBezTo>
                      <a:cubicBezTo>
                        <a:pt x="101167" y="797082"/>
                        <a:pt x="85697" y="791502"/>
                        <a:pt x="73519" y="781205"/>
                      </a:cubicBezTo>
                      <a:cubicBezTo>
                        <a:pt x="59320" y="769565"/>
                        <a:pt x="50443" y="752668"/>
                        <a:pt x="48920" y="734372"/>
                      </a:cubicBezTo>
                      <a:cubicBezTo>
                        <a:pt x="47325" y="715825"/>
                        <a:pt x="53112" y="697398"/>
                        <a:pt x="65024" y="683095"/>
                      </a:cubicBezTo>
                      <a:lnTo>
                        <a:pt x="381718" y="297763"/>
                      </a:lnTo>
                      <a:cubicBezTo>
                        <a:pt x="384244" y="294701"/>
                        <a:pt x="385973" y="291067"/>
                        <a:pt x="386759" y="287178"/>
                      </a:cubicBezTo>
                      <a:lnTo>
                        <a:pt x="436515" y="44137"/>
                      </a:lnTo>
                      <a:cubicBezTo>
                        <a:pt x="420440" y="31961"/>
                        <a:pt x="406665" y="17015"/>
                        <a:pt x="395842" y="0"/>
                      </a:cubicBezTo>
                      <a:lnTo>
                        <a:pt x="340260" y="271505"/>
                      </a:lnTo>
                      <a:lnTo>
                        <a:pt x="27424" y="652151"/>
                      </a:lnTo>
                      <a:cubicBezTo>
                        <a:pt x="-14274" y="702201"/>
                        <a:pt x="-7684" y="776541"/>
                        <a:pt x="42171" y="818476"/>
                      </a:cubicBezTo>
                      <a:cubicBezTo>
                        <a:pt x="63110" y="836182"/>
                        <a:pt x="89693" y="845817"/>
                        <a:pt x="117115" y="845637"/>
                      </a:cubicBezTo>
                      <a:cubicBezTo>
                        <a:pt x="153017" y="845900"/>
                        <a:pt x="187020" y="829533"/>
                        <a:pt x="209210" y="801310"/>
                      </a:cubicBezTo>
                      <a:lnTo>
                        <a:pt x="540288" y="399156"/>
                      </a:lnTo>
                      <a:cubicBezTo>
                        <a:pt x="552256" y="384567"/>
                        <a:pt x="560412" y="367231"/>
                        <a:pt x="564024" y="34870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0" name="Google Shape;380;g12940cc403a_1_159"/>
                <p:cNvSpPr/>
                <p:nvPr/>
              </p:nvSpPr>
              <p:spPr>
                <a:xfrm>
                  <a:off x="6981113" y="3981969"/>
                  <a:ext cx="956013" cy="1656660"/>
                </a:xfrm>
                <a:custGeom>
                  <a:rect b="b" l="l" r="r" t="t"/>
                  <a:pathLst>
                    <a:path extrusionOk="0" h="1656660" w="956013">
                      <a:moveTo>
                        <a:pt x="875095" y="502376"/>
                      </a:moveTo>
                      <a:lnTo>
                        <a:pt x="642067" y="425433"/>
                      </a:lnTo>
                      <a:cubicBezTo>
                        <a:pt x="612168" y="356196"/>
                        <a:pt x="510894" y="121801"/>
                        <a:pt x="505853" y="111737"/>
                      </a:cubicBezTo>
                      <a:cubicBezTo>
                        <a:pt x="468397" y="43481"/>
                        <a:pt x="397014" y="760"/>
                        <a:pt x="319160" y="0"/>
                      </a:cubicBezTo>
                      <a:lnTo>
                        <a:pt x="310477" y="0"/>
                      </a:lnTo>
                      <a:cubicBezTo>
                        <a:pt x="207849" y="0"/>
                        <a:pt x="128694" y="77513"/>
                        <a:pt x="103945" y="202098"/>
                      </a:cubicBezTo>
                      <a:lnTo>
                        <a:pt x="2456" y="694291"/>
                      </a:lnTo>
                      <a:cubicBezTo>
                        <a:pt x="-7113" y="741296"/>
                        <a:pt x="11760" y="789546"/>
                        <a:pt x="50680" y="817589"/>
                      </a:cubicBezTo>
                      <a:lnTo>
                        <a:pt x="410609" y="1076936"/>
                      </a:lnTo>
                      <a:lnTo>
                        <a:pt x="410609" y="1108301"/>
                      </a:lnTo>
                      <a:lnTo>
                        <a:pt x="11602" y="1591940"/>
                      </a:lnTo>
                      <a:cubicBezTo>
                        <a:pt x="3038" y="1602318"/>
                        <a:pt x="4507" y="1617674"/>
                        <a:pt x="14885" y="1626237"/>
                      </a:cubicBezTo>
                      <a:cubicBezTo>
                        <a:pt x="25262" y="1634801"/>
                        <a:pt x="40618" y="1633332"/>
                        <a:pt x="49182" y="1622954"/>
                      </a:cubicBezTo>
                      <a:lnTo>
                        <a:pt x="410614" y="1184864"/>
                      </a:lnTo>
                      <a:lnTo>
                        <a:pt x="410614" y="1537236"/>
                      </a:lnTo>
                      <a:cubicBezTo>
                        <a:pt x="410317" y="1602895"/>
                        <a:pt x="463304" y="1656362"/>
                        <a:pt x="528963" y="1656659"/>
                      </a:cubicBezTo>
                      <a:cubicBezTo>
                        <a:pt x="594623" y="1656957"/>
                        <a:pt x="648090" y="1603972"/>
                        <a:pt x="648387" y="1538312"/>
                      </a:cubicBezTo>
                      <a:cubicBezTo>
                        <a:pt x="648389" y="1537954"/>
                        <a:pt x="648389" y="1537594"/>
                        <a:pt x="648387" y="1537236"/>
                      </a:cubicBezTo>
                      <a:lnTo>
                        <a:pt x="648387" y="1017188"/>
                      </a:lnTo>
                      <a:cubicBezTo>
                        <a:pt x="648572" y="986870"/>
                        <a:pt x="637064" y="957646"/>
                        <a:pt x="616255" y="935598"/>
                      </a:cubicBezTo>
                      <a:lnTo>
                        <a:pt x="789745" y="725309"/>
                      </a:lnTo>
                      <a:lnTo>
                        <a:pt x="800417" y="728865"/>
                      </a:lnTo>
                      <a:cubicBezTo>
                        <a:pt x="812239" y="732224"/>
                        <a:pt x="824449" y="734031"/>
                        <a:pt x="836736" y="734240"/>
                      </a:cubicBezTo>
                      <a:cubicBezTo>
                        <a:pt x="887453" y="733505"/>
                        <a:pt x="932420" y="701461"/>
                        <a:pt x="949674" y="653763"/>
                      </a:cubicBezTo>
                      <a:cubicBezTo>
                        <a:pt x="970792" y="591370"/>
                        <a:pt x="937435" y="523655"/>
                        <a:pt x="875095" y="502376"/>
                      </a:cubicBezTo>
                      <a:close/>
                      <a:moveTo>
                        <a:pt x="599672" y="1017188"/>
                      </a:moveTo>
                      <a:lnTo>
                        <a:pt x="599672" y="1537236"/>
                      </a:lnTo>
                      <a:cubicBezTo>
                        <a:pt x="599900" y="1575993"/>
                        <a:pt x="568667" y="1607596"/>
                        <a:pt x="529908" y="1607825"/>
                      </a:cubicBezTo>
                      <a:cubicBezTo>
                        <a:pt x="491152" y="1608054"/>
                        <a:pt x="459548" y="1576821"/>
                        <a:pt x="459319" y="1538064"/>
                      </a:cubicBezTo>
                      <a:cubicBezTo>
                        <a:pt x="459317" y="1537786"/>
                        <a:pt x="459317" y="1537511"/>
                        <a:pt x="459319" y="1537236"/>
                      </a:cubicBezTo>
                      <a:lnTo>
                        <a:pt x="459319" y="1125824"/>
                      </a:lnTo>
                      <a:lnTo>
                        <a:pt x="584832" y="973687"/>
                      </a:lnTo>
                      <a:cubicBezTo>
                        <a:pt x="594545" y="986098"/>
                        <a:pt x="599774" y="1001427"/>
                        <a:pt x="599672" y="1017188"/>
                      </a:cubicBezTo>
                      <a:close/>
                      <a:moveTo>
                        <a:pt x="578012" y="905378"/>
                      </a:moveTo>
                      <a:lnTo>
                        <a:pt x="383901" y="763243"/>
                      </a:lnTo>
                      <a:lnTo>
                        <a:pt x="429377" y="535864"/>
                      </a:lnTo>
                      <a:lnTo>
                        <a:pt x="443907" y="569494"/>
                      </a:lnTo>
                      <a:cubicBezTo>
                        <a:pt x="458192" y="599329"/>
                        <a:pt x="483604" y="622377"/>
                        <a:pt x="514689" y="633690"/>
                      </a:cubicBezTo>
                      <a:lnTo>
                        <a:pt x="740189" y="708811"/>
                      </a:lnTo>
                      <a:close/>
                      <a:moveTo>
                        <a:pt x="402452" y="353531"/>
                      </a:moveTo>
                      <a:cubicBezTo>
                        <a:pt x="396673" y="341385"/>
                        <a:pt x="382143" y="336224"/>
                        <a:pt x="369997" y="342004"/>
                      </a:cubicBezTo>
                      <a:cubicBezTo>
                        <a:pt x="358360" y="347540"/>
                        <a:pt x="353050" y="361184"/>
                        <a:pt x="357882" y="373130"/>
                      </a:cubicBezTo>
                      <a:lnTo>
                        <a:pt x="395258" y="458093"/>
                      </a:lnTo>
                      <a:lnTo>
                        <a:pt x="333096" y="768927"/>
                      </a:lnTo>
                      <a:cubicBezTo>
                        <a:pt x="331233" y="778224"/>
                        <a:pt x="334940" y="787756"/>
                        <a:pt x="342594" y="793353"/>
                      </a:cubicBezTo>
                      <a:lnTo>
                        <a:pt x="546986" y="943006"/>
                      </a:lnTo>
                      <a:lnTo>
                        <a:pt x="456331" y="1052890"/>
                      </a:lnTo>
                      <a:cubicBezTo>
                        <a:pt x="454614" y="1049673"/>
                        <a:pt x="452191" y="1046882"/>
                        <a:pt x="449244" y="1044731"/>
                      </a:cubicBezTo>
                      <a:lnTo>
                        <a:pt x="79134" y="778041"/>
                      </a:lnTo>
                      <a:cubicBezTo>
                        <a:pt x="55787" y="761216"/>
                        <a:pt x="44459" y="732275"/>
                        <a:pt x="50188" y="704072"/>
                      </a:cubicBezTo>
                      <a:lnTo>
                        <a:pt x="151700" y="211757"/>
                      </a:lnTo>
                      <a:cubicBezTo>
                        <a:pt x="167344" y="132931"/>
                        <a:pt x="217289" y="48711"/>
                        <a:pt x="310477" y="48711"/>
                      </a:cubicBezTo>
                      <a:lnTo>
                        <a:pt x="319160" y="48711"/>
                      </a:lnTo>
                      <a:cubicBezTo>
                        <a:pt x="378942" y="49358"/>
                        <a:pt x="433771" y="82063"/>
                        <a:pt x="462746" y="134358"/>
                      </a:cubicBezTo>
                      <a:cubicBezTo>
                        <a:pt x="467169" y="143635"/>
                        <a:pt x="548250" y="331081"/>
                        <a:pt x="601671" y="454783"/>
                      </a:cubicBezTo>
                      <a:cubicBezTo>
                        <a:pt x="604428" y="461169"/>
                        <a:pt x="609786" y="466070"/>
                        <a:pt x="616394" y="468245"/>
                      </a:cubicBezTo>
                      <a:lnTo>
                        <a:pt x="859757" y="548588"/>
                      </a:lnTo>
                      <a:cubicBezTo>
                        <a:pt x="896301" y="561179"/>
                        <a:pt x="915910" y="600835"/>
                        <a:pt x="903732" y="637518"/>
                      </a:cubicBezTo>
                      <a:cubicBezTo>
                        <a:pt x="893496" y="665853"/>
                        <a:pt x="866854" y="684948"/>
                        <a:pt x="836731" y="685540"/>
                      </a:cubicBezTo>
                      <a:cubicBezTo>
                        <a:pt x="828945" y="685321"/>
                        <a:pt x="821214" y="684154"/>
                        <a:pt x="813708" y="682067"/>
                      </a:cubicBezTo>
                      <a:lnTo>
                        <a:pt x="530722" y="587714"/>
                      </a:lnTo>
                      <a:cubicBezTo>
                        <a:pt x="512090" y="580681"/>
                        <a:pt x="496836" y="566818"/>
                        <a:pt x="488051" y="54894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1" name="Google Shape;381;g12940cc403a_1_159"/>
                <p:cNvSpPr/>
                <p:nvPr/>
              </p:nvSpPr>
              <p:spPr>
                <a:xfrm>
                  <a:off x="6623522" y="3750151"/>
                  <a:ext cx="464221" cy="936932"/>
                </a:xfrm>
                <a:custGeom>
                  <a:rect b="b" l="l" r="r" t="t"/>
                  <a:pathLst>
                    <a:path extrusionOk="0" h="936932" w="464221">
                      <a:moveTo>
                        <a:pt x="129851" y="932127"/>
                      </a:moveTo>
                      <a:cubicBezTo>
                        <a:pt x="143054" y="935308"/>
                        <a:pt x="156585" y="936920"/>
                        <a:pt x="170166" y="936932"/>
                      </a:cubicBezTo>
                      <a:cubicBezTo>
                        <a:pt x="250748" y="936655"/>
                        <a:pt x="320153" y="880051"/>
                        <a:pt x="336632" y="801171"/>
                      </a:cubicBezTo>
                      <a:lnTo>
                        <a:pt x="416166" y="419692"/>
                      </a:lnTo>
                      <a:cubicBezTo>
                        <a:pt x="424130" y="381279"/>
                        <a:pt x="408309" y="341834"/>
                        <a:pt x="376009" y="319570"/>
                      </a:cubicBezTo>
                      <a:cubicBezTo>
                        <a:pt x="458415" y="274201"/>
                        <a:pt x="488440" y="170619"/>
                        <a:pt x="443072" y="88213"/>
                      </a:cubicBezTo>
                      <a:cubicBezTo>
                        <a:pt x="397703" y="5806"/>
                        <a:pt x="294120" y="-24219"/>
                        <a:pt x="211714" y="21150"/>
                      </a:cubicBezTo>
                      <a:cubicBezTo>
                        <a:pt x="129308" y="66519"/>
                        <a:pt x="99282" y="170102"/>
                        <a:pt x="144651" y="252508"/>
                      </a:cubicBezTo>
                      <a:cubicBezTo>
                        <a:pt x="146756" y="256332"/>
                        <a:pt x="149009" y="260073"/>
                        <a:pt x="151400" y="263724"/>
                      </a:cubicBezTo>
                      <a:cubicBezTo>
                        <a:pt x="153816" y="267416"/>
                        <a:pt x="156466" y="270894"/>
                        <a:pt x="159123" y="274355"/>
                      </a:cubicBezTo>
                      <a:cubicBezTo>
                        <a:pt x="120644" y="281878"/>
                        <a:pt x="90417" y="311721"/>
                        <a:pt x="82404" y="350100"/>
                      </a:cubicBezTo>
                      <a:lnTo>
                        <a:pt x="4107" y="725585"/>
                      </a:lnTo>
                      <a:cubicBezTo>
                        <a:pt x="-15974" y="816983"/>
                        <a:pt x="39437" y="907998"/>
                        <a:pt x="129851" y="932127"/>
                      </a:cubicBezTo>
                      <a:close/>
                      <a:moveTo>
                        <a:pt x="174803" y="145452"/>
                      </a:moveTo>
                      <a:cubicBezTo>
                        <a:pt x="186555" y="89082"/>
                        <a:pt x="236169" y="48638"/>
                        <a:pt x="293749" y="48484"/>
                      </a:cubicBezTo>
                      <a:cubicBezTo>
                        <a:pt x="302189" y="48487"/>
                        <a:pt x="310603" y="49354"/>
                        <a:pt x="318865" y="51076"/>
                      </a:cubicBezTo>
                      <a:cubicBezTo>
                        <a:pt x="384707" y="64795"/>
                        <a:pt x="426961" y="129295"/>
                        <a:pt x="413241" y="195137"/>
                      </a:cubicBezTo>
                      <a:cubicBezTo>
                        <a:pt x="399522" y="260979"/>
                        <a:pt x="335022" y="303233"/>
                        <a:pt x="269180" y="289514"/>
                      </a:cubicBezTo>
                      <a:lnTo>
                        <a:pt x="269131" y="289514"/>
                      </a:lnTo>
                      <a:cubicBezTo>
                        <a:pt x="203309" y="275772"/>
                        <a:pt x="161081" y="211282"/>
                        <a:pt x="174803" y="145457"/>
                      </a:cubicBezTo>
                      <a:close/>
                      <a:moveTo>
                        <a:pt x="51765" y="735524"/>
                      </a:moveTo>
                      <a:lnTo>
                        <a:pt x="130065" y="360039"/>
                      </a:lnTo>
                      <a:cubicBezTo>
                        <a:pt x="134763" y="337479"/>
                        <a:pt x="154622" y="321295"/>
                        <a:pt x="177667" y="321249"/>
                      </a:cubicBezTo>
                      <a:cubicBezTo>
                        <a:pt x="181038" y="321246"/>
                        <a:pt x="184402" y="321589"/>
                        <a:pt x="187704" y="322271"/>
                      </a:cubicBezTo>
                      <a:lnTo>
                        <a:pt x="330743" y="352097"/>
                      </a:lnTo>
                      <a:cubicBezTo>
                        <a:pt x="357063" y="357630"/>
                        <a:pt x="373954" y="383410"/>
                        <a:pt x="368513" y="409751"/>
                      </a:cubicBezTo>
                      <a:lnTo>
                        <a:pt x="288971" y="791230"/>
                      </a:lnTo>
                      <a:cubicBezTo>
                        <a:pt x="275239" y="857069"/>
                        <a:pt x="210737" y="899311"/>
                        <a:pt x="144897" y="885579"/>
                      </a:cubicBezTo>
                      <a:cubicBezTo>
                        <a:pt x="143667" y="885324"/>
                        <a:pt x="142442" y="885048"/>
                        <a:pt x="141222" y="884754"/>
                      </a:cubicBezTo>
                      <a:cubicBezTo>
                        <a:pt x="76306" y="866923"/>
                        <a:pt x="36896" y="801184"/>
                        <a:pt x="51765" y="73552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2" name="Google Shape;382;g12940cc403a_1_159"/>
                <p:cNvSpPr/>
                <p:nvPr/>
              </p:nvSpPr>
              <p:spPr>
                <a:xfrm>
                  <a:off x="6881516" y="3884018"/>
                  <a:ext cx="72540" cy="72985"/>
                </a:xfrm>
                <a:custGeom>
                  <a:rect b="b" l="l" r="r" t="t"/>
                  <a:pathLst>
                    <a:path extrusionOk="0" h="72985" w="72540">
                      <a:moveTo>
                        <a:pt x="28541" y="72194"/>
                      </a:moveTo>
                      <a:cubicBezTo>
                        <a:pt x="48255" y="76349"/>
                        <a:pt x="67605" y="63735"/>
                        <a:pt x="71760" y="44022"/>
                      </a:cubicBezTo>
                      <a:cubicBezTo>
                        <a:pt x="71767" y="43985"/>
                        <a:pt x="71774" y="43951"/>
                        <a:pt x="71782" y="43915"/>
                      </a:cubicBezTo>
                      <a:lnTo>
                        <a:pt x="71782" y="43883"/>
                      </a:lnTo>
                      <a:cubicBezTo>
                        <a:pt x="75847" y="24136"/>
                        <a:pt x="63184" y="4817"/>
                        <a:pt x="43454" y="667"/>
                      </a:cubicBezTo>
                      <a:cubicBezTo>
                        <a:pt x="23641" y="-3152"/>
                        <a:pt x="4486" y="9813"/>
                        <a:pt x="667" y="29623"/>
                      </a:cubicBezTo>
                      <a:cubicBezTo>
                        <a:pt x="-3072" y="49012"/>
                        <a:pt x="9274" y="67863"/>
                        <a:pt x="28541" y="721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descr="텐트" id="383" name="Google Shape;383;g12940cc403a_1_159"/>
              <p:cNvSpPr/>
              <p:nvPr/>
            </p:nvSpPr>
            <p:spPr>
              <a:xfrm>
                <a:off x="10356637" y="5667387"/>
                <a:ext cx="1948420" cy="1276921"/>
              </a:xfrm>
              <a:custGeom>
                <a:rect b="b" l="l" r="r" t="t"/>
                <a:pathLst>
                  <a:path extrusionOk="0" h="1276921" w="1948420">
                    <a:moveTo>
                      <a:pt x="1948421" y="1276922"/>
                    </a:moveTo>
                    <a:lnTo>
                      <a:pt x="1948421" y="1228212"/>
                    </a:lnTo>
                    <a:lnTo>
                      <a:pt x="1788017" y="1228212"/>
                    </a:lnTo>
                    <a:lnTo>
                      <a:pt x="1916930" y="1099299"/>
                    </a:lnTo>
                    <a:lnTo>
                      <a:pt x="1882491" y="1064861"/>
                    </a:lnTo>
                    <a:lnTo>
                      <a:pt x="1719140" y="1228212"/>
                    </a:lnTo>
                    <a:lnTo>
                      <a:pt x="1718580" y="1228212"/>
                    </a:lnTo>
                    <a:lnTo>
                      <a:pt x="974210" y="0"/>
                    </a:lnTo>
                    <a:lnTo>
                      <a:pt x="229841" y="1228212"/>
                    </a:lnTo>
                    <a:lnTo>
                      <a:pt x="229280" y="1228212"/>
                    </a:lnTo>
                    <a:lnTo>
                      <a:pt x="65930" y="1064861"/>
                    </a:lnTo>
                    <a:lnTo>
                      <a:pt x="31491" y="1099299"/>
                    </a:lnTo>
                    <a:lnTo>
                      <a:pt x="160404" y="1228212"/>
                    </a:lnTo>
                    <a:lnTo>
                      <a:pt x="0" y="1228212"/>
                    </a:lnTo>
                    <a:lnTo>
                      <a:pt x="0" y="1276922"/>
                    </a:lnTo>
                    <a:close/>
                    <a:moveTo>
                      <a:pt x="1450307" y="1228212"/>
                    </a:moveTo>
                    <a:lnTo>
                      <a:pt x="998566" y="482941"/>
                    </a:lnTo>
                    <a:lnTo>
                      <a:pt x="998566" y="135026"/>
                    </a:lnTo>
                    <a:cubicBezTo>
                      <a:pt x="998566" y="134538"/>
                      <a:pt x="998761" y="134490"/>
                      <a:pt x="999028" y="135026"/>
                    </a:cubicBezTo>
                    <a:lnTo>
                      <a:pt x="1661613" y="1228212"/>
                    </a:lnTo>
                    <a:close/>
                    <a:moveTo>
                      <a:pt x="998566" y="576854"/>
                    </a:moveTo>
                    <a:lnTo>
                      <a:pt x="1393340" y="1228212"/>
                    </a:lnTo>
                    <a:lnTo>
                      <a:pt x="998566" y="1228212"/>
                    </a:lnTo>
                    <a:close/>
                    <a:moveTo>
                      <a:pt x="949855" y="135026"/>
                    </a:moveTo>
                    <a:lnTo>
                      <a:pt x="949855" y="1228212"/>
                    </a:lnTo>
                    <a:lnTo>
                      <a:pt x="286808" y="1228212"/>
                    </a:lnTo>
                    <a:lnTo>
                      <a:pt x="949392" y="134904"/>
                    </a:lnTo>
                    <a:cubicBezTo>
                      <a:pt x="949660" y="134490"/>
                      <a:pt x="949855" y="134660"/>
                      <a:pt x="949855" y="13502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descr="모닥불" id="384" name="Google Shape;384;g12940cc403a_1_159"/>
              <p:cNvGrpSpPr/>
              <p:nvPr/>
            </p:nvGrpSpPr>
            <p:grpSpPr>
              <a:xfrm>
                <a:off x="6534704" y="4901151"/>
                <a:ext cx="1598868" cy="2043157"/>
                <a:chOff x="6755506" y="3867912"/>
                <a:chExt cx="1598868" cy="2043157"/>
              </a:xfrm>
            </p:grpSpPr>
            <p:sp>
              <p:nvSpPr>
                <p:cNvPr id="385" name="Google Shape;385;g12940cc403a_1_159"/>
                <p:cNvSpPr/>
                <p:nvPr/>
              </p:nvSpPr>
              <p:spPr>
                <a:xfrm>
                  <a:off x="7104128" y="3867912"/>
                  <a:ext cx="913075" cy="1315180"/>
                </a:xfrm>
                <a:custGeom>
                  <a:rect b="b" l="l" r="r" t="t"/>
                  <a:pathLst>
                    <a:path extrusionOk="0" h="1315180" w="913075">
                      <a:moveTo>
                        <a:pt x="189298" y="1227937"/>
                      </a:moveTo>
                      <a:cubicBezTo>
                        <a:pt x="201093" y="1234403"/>
                        <a:pt x="215896" y="1230085"/>
                        <a:pt x="222363" y="1218290"/>
                      </a:cubicBezTo>
                      <a:cubicBezTo>
                        <a:pt x="226014" y="1211634"/>
                        <a:pt x="226350" y="1203655"/>
                        <a:pt x="223274" y="1196714"/>
                      </a:cubicBezTo>
                      <a:cubicBezTo>
                        <a:pt x="165364" y="1074104"/>
                        <a:pt x="177152" y="929931"/>
                        <a:pt x="254205" y="818355"/>
                      </a:cubicBezTo>
                      <a:cubicBezTo>
                        <a:pt x="254473" y="817941"/>
                        <a:pt x="254692" y="817989"/>
                        <a:pt x="254668" y="818355"/>
                      </a:cubicBezTo>
                      <a:cubicBezTo>
                        <a:pt x="251623" y="890130"/>
                        <a:pt x="262218" y="992397"/>
                        <a:pt x="329536" y="1074353"/>
                      </a:cubicBezTo>
                      <a:cubicBezTo>
                        <a:pt x="429392" y="1198224"/>
                        <a:pt x="431828" y="1290067"/>
                        <a:pt x="431828" y="1290822"/>
                      </a:cubicBezTo>
                      <a:cubicBezTo>
                        <a:pt x="431828" y="1304274"/>
                        <a:pt x="442732" y="1315178"/>
                        <a:pt x="456183" y="1315178"/>
                      </a:cubicBezTo>
                      <a:cubicBezTo>
                        <a:pt x="640370" y="1315884"/>
                        <a:pt x="806555" y="1204736"/>
                        <a:pt x="876238" y="1034240"/>
                      </a:cubicBezTo>
                      <a:cubicBezTo>
                        <a:pt x="925192" y="928976"/>
                        <a:pt x="931500" y="760438"/>
                        <a:pt x="857314" y="660630"/>
                      </a:cubicBezTo>
                      <a:cubicBezTo>
                        <a:pt x="849311" y="649819"/>
                        <a:pt x="834060" y="647542"/>
                        <a:pt x="823248" y="655542"/>
                      </a:cubicBezTo>
                      <a:cubicBezTo>
                        <a:pt x="815389" y="661361"/>
                        <a:pt x="811770" y="671315"/>
                        <a:pt x="814059" y="680821"/>
                      </a:cubicBezTo>
                      <a:cubicBezTo>
                        <a:pt x="824035" y="725488"/>
                        <a:pt x="808024" y="771968"/>
                        <a:pt x="772655" y="801014"/>
                      </a:cubicBezTo>
                      <a:cubicBezTo>
                        <a:pt x="740246" y="829877"/>
                        <a:pt x="694144" y="837569"/>
                        <a:pt x="654118" y="820790"/>
                      </a:cubicBezTo>
                      <a:cubicBezTo>
                        <a:pt x="619290" y="809049"/>
                        <a:pt x="591988" y="781646"/>
                        <a:pt x="580371" y="746775"/>
                      </a:cubicBezTo>
                      <a:cubicBezTo>
                        <a:pt x="568629" y="706286"/>
                        <a:pt x="576632" y="662634"/>
                        <a:pt x="601974" y="628944"/>
                      </a:cubicBezTo>
                      <a:cubicBezTo>
                        <a:pt x="668593" y="536891"/>
                        <a:pt x="689144" y="419301"/>
                        <a:pt x="657698" y="310109"/>
                      </a:cubicBezTo>
                      <a:cubicBezTo>
                        <a:pt x="620890" y="172626"/>
                        <a:pt x="523645" y="59298"/>
                        <a:pt x="393346" y="2039"/>
                      </a:cubicBezTo>
                      <a:cubicBezTo>
                        <a:pt x="381018" y="-3341"/>
                        <a:pt x="366663" y="2291"/>
                        <a:pt x="361283" y="14619"/>
                      </a:cubicBezTo>
                      <a:cubicBezTo>
                        <a:pt x="358316" y="21415"/>
                        <a:pt x="358609" y="29192"/>
                        <a:pt x="362074" y="35747"/>
                      </a:cubicBezTo>
                      <a:cubicBezTo>
                        <a:pt x="470139" y="240112"/>
                        <a:pt x="277513" y="422728"/>
                        <a:pt x="215943" y="473776"/>
                      </a:cubicBezTo>
                      <a:cubicBezTo>
                        <a:pt x="116573" y="555756"/>
                        <a:pt x="52592" y="641219"/>
                        <a:pt x="33278" y="689247"/>
                      </a:cubicBezTo>
                      <a:cubicBezTo>
                        <a:pt x="-67090" y="931850"/>
                        <a:pt x="81477" y="1168876"/>
                        <a:pt x="189298" y="1227937"/>
                      </a:cubicBezTo>
                      <a:close/>
                      <a:moveTo>
                        <a:pt x="78482" y="707636"/>
                      </a:moveTo>
                      <a:cubicBezTo>
                        <a:pt x="94970" y="666451"/>
                        <a:pt x="154714" y="587467"/>
                        <a:pt x="246996" y="511308"/>
                      </a:cubicBezTo>
                      <a:cubicBezTo>
                        <a:pt x="309370" y="459577"/>
                        <a:pt x="491766" y="286558"/>
                        <a:pt x="431633" y="78077"/>
                      </a:cubicBezTo>
                      <a:cubicBezTo>
                        <a:pt x="431633" y="77736"/>
                        <a:pt x="431633" y="77614"/>
                        <a:pt x="431998" y="77784"/>
                      </a:cubicBezTo>
                      <a:cubicBezTo>
                        <a:pt x="519928" y="134286"/>
                        <a:pt x="583634" y="221544"/>
                        <a:pt x="610668" y="322506"/>
                      </a:cubicBezTo>
                      <a:cubicBezTo>
                        <a:pt x="638938" y="417572"/>
                        <a:pt x="621141" y="520388"/>
                        <a:pt x="562567" y="600424"/>
                      </a:cubicBezTo>
                      <a:cubicBezTo>
                        <a:pt x="528433" y="646769"/>
                        <a:pt x="517902" y="706396"/>
                        <a:pt x="534095" y="761631"/>
                      </a:cubicBezTo>
                      <a:cubicBezTo>
                        <a:pt x="550024" y="810615"/>
                        <a:pt x="587913" y="849352"/>
                        <a:pt x="636534" y="866359"/>
                      </a:cubicBezTo>
                      <a:cubicBezTo>
                        <a:pt x="693218" y="889871"/>
                        <a:pt x="758356" y="878929"/>
                        <a:pt x="804244" y="838180"/>
                      </a:cubicBezTo>
                      <a:cubicBezTo>
                        <a:pt x="826108" y="819638"/>
                        <a:pt x="843147" y="796070"/>
                        <a:pt x="853904" y="769498"/>
                      </a:cubicBezTo>
                      <a:cubicBezTo>
                        <a:pt x="854050" y="769133"/>
                        <a:pt x="854270" y="769133"/>
                        <a:pt x="854367" y="769498"/>
                      </a:cubicBezTo>
                      <a:cubicBezTo>
                        <a:pt x="873067" y="851626"/>
                        <a:pt x="865108" y="937579"/>
                        <a:pt x="831644" y="1014877"/>
                      </a:cubicBezTo>
                      <a:cubicBezTo>
                        <a:pt x="772563" y="1160137"/>
                        <a:pt x="634695" y="1258033"/>
                        <a:pt x="478078" y="1265931"/>
                      </a:cubicBezTo>
                      <a:cubicBezTo>
                        <a:pt x="460832" y="1183586"/>
                        <a:pt x="422734" y="1107045"/>
                        <a:pt x="367432" y="1043641"/>
                      </a:cubicBezTo>
                      <a:cubicBezTo>
                        <a:pt x="269086" y="923910"/>
                        <a:pt x="313242" y="743852"/>
                        <a:pt x="313705" y="742050"/>
                      </a:cubicBezTo>
                      <a:cubicBezTo>
                        <a:pt x="317046" y="729020"/>
                        <a:pt x="309194" y="715748"/>
                        <a:pt x="296167" y="712407"/>
                      </a:cubicBezTo>
                      <a:cubicBezTo>
                        <a:pt x="287642" y="710220"/>
                        <a:pt x="278604" y="712799"/>
                        <a:pt x="272520" y="719156"/>
                      </a:cubicBezTo>
                      <a:cubicBezTo>
                        <a:pt x="127241" y="870329"/>
                        <a:pt x="126705" y="1028078"/>
                        <a:pt x="150865" y="1132245"/>
                      </a:cubicBezTo>
                      <a:cubicBezTo>
                        <a:pt x="150865" y="1132781"/>
                        <a:pt x="150865" y="1132854"/>
                        <a:pt x="150451" y="1132465"/>
                      </a:cubicBezTo>
                      <a:cubicBezTo>
                        <a:pt x="49053" y="1015386"/>
                        <a:pt x="21305" y="851580"/>
                        <a:pt x="78482" y="70763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6" name="Google Shape;386;g12940cc403a_1_159"/>
                <p:cNvSpPr/>
                <p:nvPr/>
              </p:nvSpPr>
              <p:spPr>
                <a:xfrm>
                  <a:off x="6755506" y="5088375"/>
                  <a:ext cx="1598868" cy="822694"/>
                </a:xfrm>
                <a:custGeom>
                  <a:rect b="b" l="l" r="r" t="t"/>
                  <a:pathLst>
                    <a:path extrusionOk="0" h="822694" w="1598868">
                      <a:moveTo>
                        <a:pt x="1542745" y="567231"/>
                      </a:moveTo>
                      <a:lnTo>
                        <a:pt x="1158273" y="410164"/>
                      </a:lnTo>
                      <a:lnTo>
                        <a:pt x="1536924" y="255484"/>
                      </a:lnTo>
                      <a:cubicBezTo>
                        <a:pt x="1586000" y="236947"/>
                        <a:pt x="1610754" y="182138"/>
                        <a:pt x="1592220" y="133062"/>
                      </a:cubicBezTo>
                      <a:cubicBezTo>
                        <a:pt x="1591682" y="131640"/>
                        <a:pt x="1591110" y="130232"/>
                        <a:pt x="1590505" y="128837"/>
                      </a:cubicBezTo>
                      <a:lnTo>
                        <a:pt x="1561279" y="60642"/>
                      </a:lnTo>
                      <a:cubicBezTo>
                        <a:pt x="1545499" y="23200"/>
                        <a:pt x="1508474" y="-823"/>
                        <a:pt x="1467852" y="22"/>
                      </a:cubicBezTo>
                      <a:cubicBezTo>
                        <a:pt x="1454045" y="85"/>
                        <a:pt x="1440346" y="2464"/>
                        <a:pt x="1427325" y="7060"/>
                      </a:cubicBezTo>
                      <a:lnTo>
                        <a:pt x="799422" y="263570"/>
                      </a:lnTo>
                      <a:lnTo>
                        <a:pt x="171544" y="7060"/>
                      </a:lnTo>
                      <a:cubicBezTo>
                        <a:pt x="158523" y="2464"/>
                        <a:pt x="144823" y="85"/>
                        <a:pt x="131016" y="22"/>
                      </a:cubicBezTo>
                      <a:cubicBezTo>
                        <a:pt x="90394" y="-823"/>
                        <a:pt x="53369" y="23200"/>
                        <a:pt x="37590" y="60642"/>
                      </a:cubicBezTo>
                      <a:lnTo>
                        <a:pt x="8363" y="128837"/>
                      </a:lnTo>
                      <a:cubicBezTo>
                        <a:pt x="-12507" y="176965"/>
                        <a:pt x="9591" y="232899"/>
                        <a:pt x="57719" y="253772"/>
                      </a:cubicBezTo>
                      <a:cubicBezTo>
                        <a:pt x="59115" y="254376"/>
                        <a:pt x="60523" y="254946"/>
                        <a:pt x="61945" y="255484"/>
                      </a:cubicBezTo>
                      <a:lnTo>
                        <a:pt x="440596" y="410164"/>
                      </a:lnTo>
                      <a:lnTo>
                        <a:pt x="56124" y="567231"/>
                      </a:lnTo>
                      <a:cubicBezTo>
                        <a:pt x="8904" y="589879"/>
                        <a:pt x="-12458" y="645424"/>
                        <a:pt x="7413" y="693879"/>
                      </a:cubicBezTo>
                      <a:lnTo>
                        <a:pt x="36640" y="762073"/>
                      </a:lnTo>
                      <a:cubicBezTo>
                        <a:pt x="51967" y="798937"/>
                        <a:pt x="88049" y="822886"/>
                        <a:pt x="127972" y="822694"/>
                      </a:cubicBezTo>
                      <a:cubicBezTo>
                        <a:pt x="140880" y="822664"/>
                        <a:pt x="153672" y="820280"/>
                        <a:pt x="165723" y="815655"/>
                      </a:cubicBezTo>
                      <a:lnTo>
                        <a:pt x="799422" y="556759"/>
                      </a:lnTo>
                      <a:lnTo>
                        <a:pt x="1433146" y="815655"/>
                      </a:lnTo>
                      <a:cubicBezTo>
                        <a:pt x="1445197" y="820280"/>
                        <a:pt x="1457991" y="822664"/>
                        <a:pt x="1470897" y="822694"/>
                      </a:cubicBezTo>
                      <a:cubicBezTo>
                        <a:pt x="1510820" y="822886"/>
                        <a:pt x="1546902" y="798937"/>
                        <a:pt x="1562229" y="762073"/>
                      </a:cubicBezTo>
                      <a:lnTo>
                        <a:pt x="1591455" y="693879"/>
                      </a:lnTo>
                      <a:cubicBezTo>
                        <a:pt x="1611327" y="645424"/>
                        <a:pt x="1589965" y="589879"/>
                        <a:pt x="1542745" y="567231"/>
                      </a:cubicBezTo>
                      <a:close/>
                      <a:moveTo>
                        <a:pt x="1444423" y="52702"/>
                      </a:moveTo>
                      <a:cubicBezTo>
                        <a:pt x="1451968" y="50130"/>
                        <a:pt x="1459881" y="48791"/>
                        <a:pt x="1467852" y="48732"/>
                      </a:cubicBezTo>
                      <a:cubicBezTo>
                        <a:pt x="1489005" y="47863"/>
                        <a:pt x="1508453" y="60279"/>
                        <a:pt x="1516563" y="79834"/>
                      </a:cubicBezTo>
                      <a:lnTo>
                        <a:pt x="1546130" y="148832"/>
                      </a:lnTo>
                      <a:cubicBezTo>
                        <a:pt x="1551104" y="159982"/>
                        <a:pt x="1551201" y="172703"/>
                        <a:pt x="1546398" y="183928"/>
                      </a:cubicBezTo>
                      <a:cubicBezTo>
                        <a:pt x="1541259" y="196279"/>
                        <a:pt x="1531152" y="205889"/>
                        <a:pt x="1518560" y="210402"/>
                      </a:cubicBezTo>
                      <a:lnTo>
                        <a:pt x="1093877" y="383861"/>
                      </a:lnTo>
                      <a:lnTo>
                        <a:pt x="863842" y="289874"/>
                      </a:lnTo>
                      <a:close/>
                      <a:moveTo>
                        <a:pt x="148382" y="770135"/>
                      </a:moveTo>
                      <a:cubicBezTo>
                        <a:pt x="141869" y="772651"/>
                        <a:pt x="134952" y="773954"/>
                        <a:pt x="127972" y="773983"/>
                      </a:cubicBezTo>
                      <a:cubicBezTo>
                        <a:pt x="107528" y="774207"/>
                        <a:pt x="89043" y="761857"/>
                        <a:pt x="81429" y="742881"/>
                      </a:cubicBezTo>
                      <a:lnTo>
                        <a:pt x="52666" y="675783"/>
                      </a:lnTo>
                      <a:cubicBezTo>
                        <a:pt x="42794" y="652129"/>
                        <a:pt x="52220" y="624834"/>
                        <a:pt x="74585" y="612313"/>
                      </a:cubicBezTo>
                      <a:lnTo>
                        <a:pt x="505040" y="436468"/>
                      </a:lnTo>
                      <a:lnTo>
                        <a:pt x="735100" y="530455"/>
                      </a:lnTo>
                      <a:close/>
                      <a:moveTo>
                        <a:pt x="1546690" y="674687"/>
                      </a:moveTo>
                      <a:lnTo>
                        <a:pt x="1517464" y="742881"/>
                      </a:lnTo>
                      <a:cubicBezTo>
                        <a:pt x="1509846" y="761864"/>
                        <a:pt x="1491350" y="774219"/>
                        <a:pt x="1470897" y="773983"/>
                      </a:cubicBezTo>
                      <a:cubicBezTo>
                        <a:pt x="1464301" y="773986"/>
                        <a:pt x="1457755" y="772831"/>
                        <a:pt x="1451559" y="770573"/>
                      </a:cubicBezTo>
                      <a:lnTo>
                        <a:pt x="79286" y="209964"/>
                      </a:lnTo>
                      <a:cubicBezTo>
                        <a:pt x="67120" y="205392"/>
                        <a:pt x="57412" y="195957"/>
                        <a:pt x="52495" y="183928"/>
                      </a:cubicBezTo>
                      <a:cubicBezTo>
                        <a:pt x="47639" y="172408"/>
                        <a:pt x="47858" y="159376"/>
                        <a:pt x="53104" y="148029"/>
                      </a:cubicBezTo>
                      <a:lnTo>
                        <a:pt x="82330" y="79834"/>
                      </a:lnTo>
                      <a:cubicBezTo>
                        <a:pt x="90441" y="60279"/>
                        <a:pt x="109888" y="47863"/>
                        <a:pt x="131041" y="48732"/>
                      </a:cubicBezTo>
                      <a:cubicBezTo>
                        <a:pt x="139012" y="48791"/>
                        <a:pt x="146925" y="50130"/>
                        <a:pt x="154471" y="52702"/>
                      </a:cubicBezTo>
                      <a:lnTo>
                        <a:pt x="1523845" y="612118"/>
                      </a:lnTo>
                      <a:cubicBezTo>
                        <a:pt x="1546194" y="624191"/>
                        <a:pt x="1556004" y="651055"/>
                        <a:pt x="1546690" y="67468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grpSp>
          <p:nvGrpSpPr>
            <p:cNvPr id="387" name="Google Shape;387;g12940cc403a_1_159"/>
            <p:cNvGrpSpPr/>
            <p:nvPr/>
          </p:nvGrpSpPr>
          <p:grpSpPr>
            <a:xfrm>
              <a:off x="4584118" y="5855212"/>
              <a:ext cx="4215315" cy="726121"/>
              <a:chOff x="122066" y="4845692"/>
              <a:chExt cx="12182991" cy="2098617"/>
            </a:xfrm>
          </p:grpSpPr>
          <p:grpSp>
            <p:nvGrpSpPr>
              <p:cNvPr descr="트레일러" id="388" name="Google Shape;388;g12940cc403a_1_159"/>
              <p:cNvGrpSpPr/>
              <p:nvPr/>
            </p:nvGrpSpPr>
            <p:grpSpPr>
              <a:xfrm>
                <a:off x="122066" y="5799610"/>
                <a:ext cx="2045843" cy="1144699"/>
                <a:chOff x="5784928" y="3580678"/>
                <a:chExt cx="2045843" cy="1144699"/>
              </a:xfrm>
            </p:grpSpPr>
            <p:sp>
              <p:nvSpPr>
                <p:cNvPr id="389" name="Google Shape;389;g12940cc403a_1_159"/>
                <p:cNvSpPr/>
                <p:nvPr/>
              </p:nvSpPr>
              <p:spPr>
                <a:xfrm>
                  <a:off x="6832206" y="3799877"/>
                  <a:ext cx="414039" cy="292263"/>
                </a:xfrm>
                <a:custGeom>
                  <a:rect b="b" l="l" r="r" t="t"/>
                  <a:pathLst>
                    <a:path extrusionOk="0" h="292263" w="414039">
                      <a:moveTo>
                        <a:pt x="0" y="0"/>
                      </a:moveTo>
                      <a:lnTo>
                        <a:pt x="0" y="292263"/>
                      </a:lnTo>
                      <a:lnTo>
                        <a:pt x="414039" y="292263"/>
                      </a:lnTo>
                      <a:lnTo>
                        <a:pt x="414039" y="0"/>
                      </a:lnTo>
                      <a:close/>
                      <a:moveTo>
                        <a:pt x="365329" y="243553"/>
                      </a:moveTo>
                      <a:lnTo>
                        <a:pt x="48711" y="243553"/>
                      </a:lnTo>
                      <a:lnTo>
                        <a:pt x="48711" y="48711"/>
                      </a:lnTo>
                      <a:lnTo>
                        <a:pt x="365329" y="4871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0" name="Google Shape;390;g12940cc403a_1_159"/>
                <p:cNvSpPr/>
                <p:nvPr/>
              </p:nvSpPr>
              <p:spPr>
                <a:xfrm>
                  <a:off x="6320746" y="4335693"/>
                  <a:ext cx="389684" cy="389684"/>
                </a:xfrm>
                <a:custGeom>
                  <a:rect b="b" l="l" r="r" t="t"/>
                  <a:pathLst>
                    <a:path extrusionOk="0" h="389684" w="389684">
                      <a:moveTo>
                        <a:pt x="194842" y="0"/>
                      </a:moveTo>
                      <a:cubicBezTo>
                        <a:pt x="87233" y="0"/>
                        <a:pt x="0" y="87233"/>
                        <a:pt x="0" y="194842"/>
                      </a:cubicBezTo>
                      <a:cubicBezTo>
                        <a:pt x="0" y="302451"/>
                        <a:pt x="87233" y="389684"/>
                        <a:pt x="194842" y="389684"/>
                      </a:cubicBezTo>
                      <a:cubicBezTo>
                        <a:pt x="302451" y="389684"/>
                        <a:pt x="389684" y="302451"/>
                        <a:pt x="389684" y="194842"/>
                      </a:cubicBezTo>
                      <a:cubicBezTo>
                        <a:pt x="389550" y="87289"/>
                        <a:pt x="302395" y="134"/>
                        <a:pt x="194842" y="0"/>
                      </a:cubicBezTo>
                      <a:close/>
                      <a:moveTo>
                        <a:pt x="194842" y="340974"/>
                      </a:moveTo>
                      <a:cubicBezTo>
                        <a:pt x="114136" y="340974"/>
                        <a:pt x="48711" y="275548"/>
                        <a:pt x="48711" y="194842"/>
                      </a:cubicBezTo>
                      <a:cubicBezTo>
                        <a:pt x="48711" y="114136"/>
                        <a:pt x="114136" y="48711"/>
                        <a:pt x="194842" y="48711"/>
                      </a:cubicBezTo>
                      <a:cubicBezTo>
                        <a:pt x="275548" y="48711"/>
                        <a:pt x="340974" y="114136"/>
                        <a:pt x="340974" y="194842"/>
                      </a:cubicBezTo>
                      <a:cubicBezTo>
                        <a:pt x="340879" y="275509"/>
                        <a:pt x="275509" y="340879"/>
                        <a:pt x="194842" y="34097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1" name="Google Shape;391;g12940cc403a_1_159"/>
                <p:cNvSpPr/>
                <p:nvPr/>
              </p:nvSpPr>
              <p:spPr>
                <a:xfrm>
                  <a:off x="5784928" y="3580678"/>
                  <a:ext cx="2045843" cy="1144698"/>
                </a:xfrm>
                <a:custGeom>
                  <a:rect b="b" l="l" r="r" t="t"/>
                  <a:pathLst>
                    <a:path extrusionOk="0" h="1144698" w="2045843">
                      <a:moveTo>
                        <a:pt x="1802291" y="974212"/>
                      </a:moveTo>
                      <a:lnTo>
                        <a:pt x="1802291" y="1144699"/>
                      </a:lnTo>
                      <a:lnTo>
                        <a:pt x="1851002" y="1144699"/>
                      </a:lnTo>
                      <a:lnTo>
                        <a:pt x="1851002" y="974212"/>
                      </a:lnTo>
                      <a:lnTo>
                        <a:pt x="2045844" y="974212"/>
                      </a:lnTo>
                      <a:lnTo>
                        <a:pt x="2045844" y="925502"/>
                      </a:lnTo>
                      <a:lnTo>
                        <a:pt x="1656159" y="925502"/>
                      </a:lnTo>
                      <a:lnTo>
                        <a:pt x="1656159" y="97423"/>
                      </a:lnTo>
                      <a:cubicBezTo>
                        <a:pt x="1655999" y="43685"/>
                        <a:pt x="1612476" y="162"/>
                        <a:pt x="1558738" y="2"/>
                      </a:cubicBezTo>
                      <a:lnTo>
                        <a:pt x="584528" y="2"/>
                      </a:lnTo>
                      <a:cubicBezTo>
                        <a:pt x="262483" y="-780"/>
                        <a:pt x="783" y="259656"/>
                        <a:pt x="2" y="581700"/>
                      </a:cubicBezTo>
                      <a:cubicBezTo>
                        <a:pt x="-1" y="582643"/>
                        <a:pt x="-1" y="583585"/>
                        <a:pt x="2" y="584528"/>
                      </a:cubicBezTo>
                      <a:lnTo>
                        <a:pt x="2" y="974212"/>
                      </a:lnTo>
                      <a:lnTo>
                        <a:pt x="463969" y="974212"/>
                      </a:lnTo>
                      <a:cubicBezTo>
                        <a:pt x="463239" y="966199"/>
                        <a:pt x="462752" y="958113"/>
                        <a:pt x="462752" y="949857"/>
                      </a:cubicBezTo>
                      <a:cubicBezTo>
                        <a:pt x="462752" y="941600"/>
                        <a:pt x="463239" y="933515"/>
                        <a:pt x="463969" y="925502"/>
                      </a:cubicBezTo>
                      <a:lnTo>
                        <a:pt x="48712" y="925502"/>
                      </a:lnTo>
                      <a:lnTo>
                        <a:pt x="48712" y="584528"/>
                      </a:lnTo>
                      <a:cubicBezTo>
                        <a:pt x="49048" y="288743"/>
                        <a:pt x="288743" y="49048"/>
                        <a:pt x="584528" y="48712"/>
                      </a:cubicBezTo>
                      <a:lnTo>
                        <a:pt x="1558738" y="48712"/>
                      </a:lnTo>
                      <a:cubicBezTo>
                        <a:pt x="1585641" y="48712"/>
                        <a:pt x="1607449" y="70520"/>
                        <a:pt x="1607449" y="97423"/>
                      </a:cubicBezTo>
                      <a:lnTo>
                        <a:pt x="1607449" y="925502"/>
                      </a:lnTo>
                      <a:lnTo>
                        <a:pt x="997325" y="925502"/>
                      </a:lnTo>
                      <a:cubicBezTo>
                        <a:pt x="998056" y="933563"/>
                        <a:pt x="998567" y="941674"/>
                        <a:pt x="998567" y="949857"/>
                      </a:cubicBezTo>
                      <a:cubicBezTo>
                        <a:pt x="998567" y="958040"/>
                        <a:pt x="998056" y="966151"/>
                        <a:pt x="997325" y="97421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descr="백팩" id="392" name="Google Shape;392;g12940cc403a_1_159"/>
              <p:cNvSpPr/>
              <p:nvPr/>
            </p:nvSpPr>
            <p:spPr>
              <a:xfrm>
                <a:off x="8417025" y="5068759"/>
                <a:ext cx="1656157" cy="1875549"/>
              </a:xfrm>
              <a:custGeom>
                <a:rect b="b" l="l" r="r" t="t"/>
                <a:pathLst>
                  <a:path extrusionOk="0" h="1875549" w="1656157">
                    <a:moveTo>
                      <a:pt x="1534381" y="1071826"/>
                    </a:moveTo>
                    <a:lnTo>
                      <a:pt x="1510026" y="1071826"/>
                    </a:lnTo>
                    <a:lnTo>
                      <a:pt x="1510026" y="560365"/>
                    </a:lnTo>
                    <a:cubicBezTo>
                      <a:pt x="1509851" y="412475"/>
                      <a:pt x="1390008" y="292633"/>
                      <a:pt x="1242118" y="292458"/>
                    </a:cubicBezTo>
                    <a:lnTo>
                      <a:pt x="1143455" y="292458"/>
                    </a:lnTo>
                    <a:cubicBezTo>
                      <a:pt x="1130279" y="118266"/>
                      <a:pt x="978387" y="-12261"/>
                      <a:pt x="804196" y="916"/>
                    </a:cubicBezTo>
                    <a:cubicBezTo>
                      <a:pt x="648327" y="12707"/>
                      <a:pt x="524444" y="136589"/>
                      <a:pt x="512654" y="292458"/>
                    </a:cubicBezTo>
                    <a:lnTo>
                      <a:pt x="414039" y="292458"/>
                    </a:lnTo>
                    <a:cubicBezTo>
                      <a:pt x="266149" y="292633"/>
                      <a:pt x="146307" y="412475"/>
                      <a:pt x="146132" y="560365"/>
                    </a:cubicBezTo>
                    <a:lnTo>
                      <a:pt x="146132" y="1071826"/>
                    </a:lnTo>
                    <a:lnTo>
                      <a:pt x="121776" y="1071826"/>
                    </a:lnTo>
                    <a:cubicBezTo>
                      <a:pt x="54553" y="1071906"/>
                      <a:pt x="80" y="1126379"/>
                      <a:pt x="0" y="1193602"/>
                    </a:cubicBezTo>
                    <a:lnTo>
                      <a:pt x="0" y="1534576"/>
                    </a:lnTo>
                    <a:cubicBezTo>
                      <a:pt x="80" y="1601799"/>
                      <a:pt x="54553" y="1656272"/>
                      <a:pt x="121776" y="1656352"/>
                    </a:cubicBezTo>
                    <a:lnTo>
                      <a:pt x="146132" y="1656352"/>
                    </a:lnTo>
                    <a:lnTo>
                      <a:pt x="146132" y="1705063"/>
                    </a:lnTo>
                    <a:cubicBezTo>
                      <a:pt x="146239" y="1799176"/>
                      <a:pt x="222505" y="1875442"/>
                      <a:pt x="316618" y="1875550"/>
                    </a:cubicBezTo>
                    <a:lnTo>
                      <a:pt x="1388250" y="1875550"/>
                    </a:lnTo>
                    <a:cubicBezTo>
                      <a:pt x="1455473" y="1875469"/>
                      <a:pt x="1509946" y="1820996"/>
                      <a:pt x="1510026" y="1753773"/>
                    </a:cubicBezTo>
                    <a:lnTo>
                      <a:pt x="1510026" y="1656352"/>
                    </a:lnTo>
                    <a:lnTo>
                      <a:pt x="1534381" y="1656352"/>
                    </a:lnTo>
                    <a:cubicBezTo>
                      <a:pt x="1601604" y="1656272"/>
                      <a:pt x="1656077" y="1601799"/>
                      <a:pt x="1656158" y="1534576"/>
                    </a:cubicBezTo>
                    <a:lnTo>
                      <a:pt x="1656158" y="1193602"/>
                    </a:lnTo>
                    <a:cubicBezTo>
                      <a:pt x="1656077" y="1126379"/>
                      <a:pt x="1601604" y="1071906"/>
                      <a:pt x="1534381" y="1071826"/>
                    </a:cubicBezTo>
                    <a:close/>
                    <a:moveTo>
                      <a:pt x="828079" y="48905"/>
                    </a:moveTo>
                    <a:cubicBezTo>
                      <a:pt x="966507" y="49088"/>
                      <a:pt x="1082046" y="154612"/>
                      <a:pt x="1094745" y="292458"/>
                    </a:cubicBezTo>
                    <a:lnTo>
                      <a:pt x="561364" y="292458"/>
                    </a:lnTo>
                    <a:cubicBezTo>
                      <a:pt x="574066" y="154595"/>
                      <a:pt x="689631" y="49063"/>
                      <a:pt x="828079" y="48905"/>
                    </a:cubicBezTo>
                    <a:close/>
                    <a:moveTo>
                      <a:pt x="1242118" y="341168"/>
                    </a:moveTo>
                    <a:cubicBezTo>
                      <a:pt x="1250258" y="341192"/>
                      <a:pt x="1258388" y="341670"/>
                      <a:pt x="1266474" y="342605"/>
                    </a:cubicBezTo>
                    <a:lnTo>
                      <a:pt x="1266474" y="755208"/>
                    </a:lnTo>
                    <a:cubicBezTo>
                      <a:pt x="1266474" y="795562"/>
                      <a:pt x="1233762" y="828273"/>
                      <a:pt x="1193408" y="828273"/>
                    </a:cubicBezTo>
                    <a:lnTo>
                      <a:pt x="925500" y="828273"/>
                    </a:lnTo>
                    <a:lnTo>
                      <a:pt x="925500" y="779563"/>
                    </a:lnTo>
                    <a:cubicBezTo>
                      <a:pt x="925500" y="739209"/>
                      <a:pt x="892788" y="706497"/>
                      <a:pt x="852434" y="706497"/>
                    </a:cubicBezTo>
                    <a:lnTo>
                      <a:pt x="803724" y="706497"/>
                    </a:lnTo>
                    <a:cubicBezTo>
                      <a:pt x="763369" y="706497"/>
                      <a:pt x="730658" y="739209"/>
                      <a:pt x="730658" y="779563"/>
                    </a:cubicBezTo>
                    <a:lnTo>
                      <a:pt x="730658" y="828273"/>
                    </a:lnTo>
                    <a:lnTo>
                      <a:pt x="462750" y="828273"/>
                    </a:lnTo>
                    <a:cubicBezTo>
                      <a:pt x="422396" y="828273"/>
                      <a:pt x="389684" y="795562"/>
                      <a:pt x="389684" y="755208"/>
                    </a:cubicBezTo>
                    <a:lnTo>
                      <a:pt x="389684" y="342605"/>
                    </a:lnTo>
                    <a:cubicBezTo>
                      <a:pt x="397770" y="341670"/>
                      <a:pt x="405900" y="341192"/>
                      <a:pt x="414039" y="341168"/>
                    </a:cubicBezTo>
                    <a:close/>
                    <a:moveTo>
                      <a:pt x="876789" y="779563"/>
                    </a:moveTo>
                    <a:lnTo>
                      <a:pt x="876789" y="925694"/>
                    </a:lnTo>
                    <a:cubicBezTo>
                      <a:pt x="876789" y="939146"/>
                      <a:pt x="865886" y="950050"/>
                      <a:pt x="852434" y="950050"/>
                    </a:cubicBezTo>
                    <a:lnTo>
                      <a:pt x="803724" y="950050"/>
                    </a:lnTo>
                    <a:cubicBezTo>
                      <a:pt x="790272" y="950050"/>
                      <a:pt x="779368" y="939146"/>
                      <a:pt x="779368" y="925694"/>
                    </a:cubicBezTo>
                    <a:lnTo>
                      <a:pt x="779368" y="779563"/>
                    </a:lnTo>
                    <a:cubicBezTo>
                      <a:pt x="779368" y="766111"/>
                      <a:pt x="790272" y="755208"/>
                      <a:pt x="803724" y="755208"/>
                    </a:cubicBezTo>
                    <a:lnTo>
                      <a:pt x="852434" y="755208"/>
                    </a:lnTo>
                    <a:cubicBezTo>
                      <a:pt x="865886" y="755208"/>
                      <a:pt x="876789" y="766111"/>
                      <a:pt x="876789" y="779563"/>
                    </a:cubicBezTo>
                    <a:close/>
                    <a:moveTo>
                      <a:pt x="121776" y="1607642"/>
                    </a:moveTo>
                    <a:cubicBezTo>
                      <a:pt x="81422" y="1607642"/>
                      <a:pt x="48711" y="1574930"/>
                      <a:pt x="48711" y="1534576"/>
                    </a:cubicBezTo>
                    <a:lnTo>
                      <a:pt x="48711" y="1193602"/>
                    </a:lnTo>
                    <a:cubicBezTo>
                      <a:pt x="48711" y="1153248"/>
                      <a:pt x="81422" y="1120536"/>
                      <a:pt x="121776" y="1120536"/>
                    </a:cubicBezTo>
                    <a:lnTo>
                      <a:pt x="146132" y="1120536"/>
                    </a:lnTo>
                    <a:lnTo>
                      <a:pt x="146132" y="1607642"/>
                    </a:lnTo>
                    <a:close/>
                    <a:moveTo>
                      <a:pt x="1193408" y="1826839"/>
                    </a:moveTo>
                    <a:lnTo>
                      <a:pt x="462750" y="1826839"/>
                    </a:lnTo>
                    <a:lnTo>
                      <a:pt x="462750" y="1558931"/>
                    </a:lnTo>
                    <a:cubicBezTo>
                      <a:pt x="462750" y="1518577"/>
                      <a:pt x="495462" y="1485865"/>
                      <a:pt x="535816" y="1485865"/>
                    </a:cubicBezTo>
                    <a:lnTo>
                      <a:pt x="1120342" y="1485865"/>
                    </a:lnTo>
                    <a:cubicBezTo>
                      <a:pt x="1160696" y="1485865"/>
                      <a:pt x="1193408" y="1518577"/>
                      <a:pt x="1193408" y="1558931"/>
                    </a:cubicBezTo>
                    <a:close/>
                    <a:moveTo>
                      <a:pt x="1461316" y="1753773"/>
                    </a:moveTo>
                    <a:cubicBezTo>
                      <a:pt x="1461316" y="1794127"/>
                      <a:pt x="1428604" y="1826839"/>
                      <a:pt x="1388250" y="1826839"/>
                    </a:cubicBezTo>
                    <a:lnTo>
                      <a:pt x="1242118" y="1826839"/>
                    </a:lnTo>
                    <a:lnTo>
                      <a:pt x="1242118" y="1558931"/>
                    </a:lnTo>
                    <a:cubicBezTo>
                      <a:pt x="1242038" y="1491708"/>
                      <a:pt x="1187565" y="1437235"/>
                      <a:pt x="1120342" y="1437155"/>
                    </a:cubicBezTo>
                    <a:lnTo>
                      <a:pt x="535816" y="1437155"/>
                    </a:lnTo>
                    <a:cubicBezTo>
                      <a:pt x="468593" y="1437235"/>
                      <a:pt x="414120" y="1491708"/>
                      <a:pt x="414039" y="1558931"/>
                    </a:cubicBezTo>
                    <a:lnTo>
                      <a:pt x="414039" y="1826839"/>
                    </a:lnTo>
                    <a:lnTo>
                      <a:pt x="316618" y="1826839"/>
                    </a:lnTo>
                    <a:cubicBezTo>
                      <a:pt x="249395" y="1826759"/>
                      <a:pt x="194922" y="1772286"/>
                      <a:pt x="194842" y="1705063"/>
                    </a:cubicBezTo>
                    <a:lnTo>
                      <a:pt x="194842" y="560365"/>
                    </a:lnTo>
                    <a:cubicBezTo>
                      <a:pt x="195005" y="467584"/>
                      <a:pt x="253516" y="384937"/>
                      <a:pt x="340974" y="353955"/>
                    </a:cubicBezTo>
                    <a:lnTo>
                      <a:pt x="340974" y="755208"/>
                    </a:lnTo>
                    <a:cubicBezTo>
                      <a:pt x="341054" y="822431"/>
                      <a:pt x="395527" y="876903"/>
                      <a:pt x="462750" y="876984"/>
                    </a:cubicBezTo>
                    <a:lnTo>
                      <a:pt x="730658" y="876984"/>
                    </a:lnTo>
                    <a:lnTo>
                      <a:pt x="730658" y="925694"/>
                    </a:lnTo>
                    <a:cubicBezTo>
                      <a:pt x="730658" y="966049"/>
                      <a:pt x="763369" y="998760"/>
                      <a:pt x="803724" y="998760"/>
                    </a:cubicBezTo>
                    <a:lnTo>
                      <a:pt x="852434" y="998760"/>
                    </a:lnTo>
                    <a:cubicBezTo>
                      <a:pt x="892788" y="998760"/>
                      <a:pt x="925500" y="966049"/>
                      <a:pt x="925500" y="925694"/>
                    </a:cubicBezTo>
                    <a:lnTo>
                      <a:pt x="925500" y="876984"/>
                    </a:lnTo>
                    <a:lnTo>
                      <a:pt x="1193408" y="876984"/>
                    </a:lnTo>
                    <a:cubicBezTo>
                      <a:pt x="1260631" y="876903"/>
                      <a:pt x="1315104" y="822431"/>
                      <a:pt x="1315184" y="755208"/>
                    </a:cubicBezTo>
                    <a:lnTo>
                      <a:pt x="1315184" y="353955"/>
                    </a:lnTo>
                    <a:cubicBezTo>
                      <a:pt x="1402641" y="384937"/>
                      <a:pt x="1461153" y="467584"/>
                      <a:pt x="1461316" y="560365"/>
                    </a:cubicBezTo>
                    <a:lnTo>
                      <a:pt x="1461316" y="1753773"/>
                    </a:lnTo>
                    <a:close/>
                    <a:moveTo>
                      <a:pt x="1607447" y="1534576"/>
                    </a:moveTo>
                    <a:cubicBezTo>
                      <a:pt x="1607447" y="1574930"/>
                      <a:pt x="1574736" y="1607642"/>
                      <a:pt x="1534381" y="1607642"/>
                    </a:cubicBezTo>
                    <a:lnTo>
                      <a:pt x="1510026" y="1607642"/>
                    </a:lnTo>
                    <a:lnTo>
                      <a:pt x="1510026" y="1120536"/>
                    </a:lnTo>
                    <a:lnTo>
                      <a:pt x="1534381" y="1120536"/>
                    </a:lnTo>
                    <a:cubicBezTo>
                      <a:pt x="1574736" y="1120536"/>
                      <a:pt x="1607447" y="1153248"/>
                      <a:pt x="1607447" y="119360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피크닉 테이블" id="393" name="Google Shape;393;g12940cc403a_1_159"/>
              <p:cNvSpPr/>
              <p:nvPr/>
            </p:nvSpPr>
            <p:spPr>
              <a:xfrm>
                <a:off x="4107989" y="5677835"/>
                <a:ext cx="2143262" cy="1266473"/>
              </a:xfrm>
              <a:custGeom>
                <a:rect b="b" l="l" r="r" t="t"/>
                <a:pathLst>
                  <a:path extrusionOk="0" h="1266473" w="2143262">
                    <a:moveTo>
                      <a:pt x="1514264" y="633237"/>
                    </a:moveTo>
                    <a:lnTo>
                      <a:pt x="1278213" y="48711"/>
                    </a:lnTo>
                    <a:lnTo>
                      <a:pt x="1753579" y="48711"/>
                    </a:lnTo>
                    <a:lnTo>
                      <a:pt x="1753579" y="0"/>
                    </a:lnTo>
                    <a:lnTo>
                      <a:pt x="389684" y="0"/>
                    </a:lnTo>
                    <a:lnTo>
                      <a:pt x="389684" y="48711"/>
                    </a:lnTo>
                    <a:lnTo>
                      <a:pt x="865050" y="48711"/>
                    </a:lnTo>
                    <a:lnTo>
                      <a:pt x="628999" y="633237"/>
                    </a:lnTo>
                    <a:lnTo>
                      <a:pt x="0" y="633237"/>
                    </a:lnTo>
                    <a:lnTo>
                      <a:pt x="0" y="681947"/>
                    </a:lnTo>
                    <a:lnTo>
                      <a:pt x="609320" y="681947"/>
                    </a:lnTo>
                    <a:lnTo>
                      <a:pt x="373269" y="1266474"/>
                    </a:lnTo>
                    <a:lnTo>
                      <a:pt x="425779" y="1266474"/>
                    </a:lnTo>
                    <a:lnTo>
                      <a:pt x="661830" y="681947"/>
                    </a:lnTo>
                    <a:lnTo>
                      <a:pt x="1481433" y="681947"/>
                    </a:lnTo>
                    <a:lnTo>
                      <a:pt x="1717484" y="1266474"/>
                    </a:lnTo>
                    <a:lnTo>
                      <a:pt x="1769994" y="1266474"/>
                    </a:lnTo>
                    <a:lnTo>
                      <a:pt x="1533943" y="681947"/>
                    </a:lnTo>
                    <a:lnTo>
                      <a:pt x="2143263" y="681947"/>
                    </a:lnTo>
                    <a:lnTo>
                      <a:pt x="2143263" y="633237"/>
                    </a:lnTo>
                    <a:close/>
                    <a:moveTo>
                      <a:pt x="681509" y="633237"/>
                    </a:moveTo>
                    <a:lnTo>
                      <a:pt x="917560" y="48711"/>
                    </a:lnTo>
                    <a:lnTo>
                      <a:pt x="1225703" y="48711"/>
                    </a:lnTo>
                    <a:lnTo>
                      <a:pt x="1461754" y="63323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descr="하이킹" id="394" name="Google Shape;394;g12940cc403a_1_159"/>
              <p:cNvGrpSpPr/>
              <p:nvPr/>
            </p:nvGrpSpPr>
            <p:grpSpPr>
              <a:xfrm>
                <a:off x="2451362" y="4845692"/>
                <a:ext cx="1373174" cy="2098615"/>
                <a:chOff x="6563952" y="3540014"/>
                <a:chExt cx="1373174" cy="2098615"/>
              </a:xfrm>
            </p:grpSpPr>
            <p:sp>
              <p:nvSpPr>
                <p:cNvPr id="395" name="Google Shape;395;g12940cc403a_1_159"/>
                <p:cNvSpPr/>
                <p:nvPr/>
              </p:nvSpPr>
              <p:spPr>
                <a:xfrm>
                  <a:off x="7201943" y="3540014"/>
                  <a:ext cx="389791" cy="389791"/>
                </a:xfrm>
                <a:custGeom>
                  <a:rect b="b" l="l" r="r" t="t"/>
                  <a:pathLst>
                    <a:path extrusionOk="0" h="389791" w="389791">
                      <a:moveTo>
                        <a:pt x="194842" y="389791"/>
                      </a:moveTo>
                      <a:cubicBezTo>
                        <a:pt x="302480" y="389821"/>
                        <a:pt x="389762" y="302587"/>
                        <a:pt x="389791" y="194949"/>
                      </a:cubicBezTo>
                      <a:cubicBezTo>
                        <a:pt x="389821" y="87311"/>
                        <a:pt x="302587" y="30"/>
                        <a:pt x="194949" y="0"/>
                      </a:cubicBezTo>
                      <a:cubicBezTo>
                        <a:pt x="87311" y="-29"/>
                        <a:pt x="29" y="87204"/>
                        <a:pt x="0" y="194842"/>
                      </a:cubicBezTo>
                      <a:cubicBezTo>
                        <a:pt x="0" y="194859"/>
                        <a:pt x="0" y="194879"/>
                        <a:pt x="0" y="194896"/>
                      </a:cubicBezTo>
                      <a:cubicBezTo>
                        <a:pt x="-10" y="302517"/>
                        <a:pt x="87221" y="389772"/>
                        <a:pt x="194842" y="389791"/>
                      </a:cubicBezTo>
                      <a:close/>
                      <a:moveTo>
                        <a:pt x="194842" y="48711"/>
                      </a:moveTo>
                      <a:cubicBezTo>
                        <a:pt x="275577" y="48681"/>
                        <a:pt x="341052" y="114106"/>
                        <a:pt x="341081" y="194842"/>
                      </a:cubicBezTo>
                      <a:cubicBezTo>
                        <a:pt x="341110" y="275577"/>
                        <a:pt x="275685" y="341052"/>
                        <a:pt x="194949" y="341081"/>
                      </a:cubicBezTo>
                      <a:cubicBezTo>
                        <a:pt x="114214" y="341110"/>
                        <a:pt x="48740" y="275685"/>
                        <a:pt x="48711" y="194949"/>
                      </a:cubicBezTo>
                      <a:cubicBezTo>
                        <a:pt x="48711" y="194932"/>
                        <a:pt x="48711" y="194913"/>
                        <a:pt x="48711" y="194896"/>
                      </a:cubicBezTo>
                      <a:cubicBezTo>
                        <a:pt x="48788" y="114214"/>
                        <a:pt x="114160" y="48819"/>
                        <a:pt x="194842" y="487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6" name="Google Shape;396;g12940cc403a_1_159"/>
                <p:cNvSpPr/>
                <p:nvPr/>
              </p:nvSpPr>
              <p:spPr>
                <a:xfrm>
                  <a:off x="6563952" y="4792491"/>
                  <a:ext cx="602240" cy="845639"/>
                </a:xfrm>
                <a:custGeom>
                  <a:rect b="b" l="l" r="r" t="t"/>
                  <a:pathLst>
                    <a:path extrusionOk="0" h="845639" w="602240">
                      <a:moveTo>
                        <a:pt x="564024" y="348709"/>
                      </a:moveTo>
                      <a:lnTo>
                        <a:pt x="602240" y="163891"/>
                      </a:lnTo>
                      <a:lnTo>
                        <a:pt x="558944" y="132697"/>
                      </a:lnTo>
                      <a:lnTo>
                        <a:pt x="516147" y="339778"/>
                      </a:lnTo>
                      <a:cubicBezTo>
                        <a:pt x="514023" y="350333"/>
                        <a:pt x="509318" y="360197"/>
                        <a:pt x="502447" y="368485"/>
                      </a:cubicBezTo>
                      <a:lnTo>
                        <a:pt x="171369" y="770596"/>
                      </a:lnTo>
                      <a:cubicBezTo>
                        <a:pt x="158429" y="787413"/>
                        <a:pt x="138333" y="797167"/>
                        <a:pt x="117115" y="796926"/>
                      </a:cubicBezTo>
                      <a:cubicBezTo>
                        <a:pt x="101167" y="797082"/>
                        <a:pt x="85697" y="791502"/>
                        <a:pt x="73519" y="781205"/>
                      </a:cubicBezTo>
                      <a:cubicBezTo>
                        <a:pt x="59320" y="769565"/>
                        <a:pt x="50443" y="752668"/>
                        <a:pt x="48920" y="734372"/>
                      </a:cubicBezTo>
                      <a:cubicBezTo>
                        <a:pt x="47325" y="715825"/>
                        <a:pt x="53112" y="697398"/>
                        <a:pt x="65024" y="683095"/>
                      </a:cubicBezTo>
                      <a:lnTo>
                        <a:pt x="381718" y="297763"/>
                      </a:lnTo>
                      <a:cubicBezTo>
                        <a:pt x="384244" y="294701"/>
                        <a:pt x="385973" y="291067"/>
                        <a:pt x="386759" y="287178"/>
                      </a:cubicBezTo>
                      <a:lnTo>
                        <a:pt x="436515" y="44137"/>
                      </a:lnTo>
                      <a:cubicBezTo>
                        <a:pt x="420440" y="31961"/>
                        <a:pt x="406665" y="17015"/>
                        <a:pt x="395842" y="0"/>
                      </a:cubicBezTo>
                      <a:lnTo>
                        <a:pt x="340260" y="271505"/>
                      </a:lnTo>
                      <a:lnTo>
                        <a:pt x="27424" y="652151"/>
                      </a:lnTo>
                      <a:cubicBezTo>
                        <a:pt x="-14274" y="702201"/>
                        <a:pt x="-7684" y="776541"/>
                        <a:pt x="42171" y="818476"/>
                      </a:cubicBezTo>
                      <a:cubicBezTo>
                        <a:pt x="63110" y="836182"/>
                        <a:pt x="89693" y="845817"/>
                        <a:pt x="117115" y="845637"/>
                      </a:cubicBezTo>
                      <a:cubicBezTo>
                        <a:pt x="153017" y="845900"/>
                        <a:pt x="187020" y="829533"/>
                        <a:pt x="209210" y="801310"/>
                      </a:cubicBezTo>
                      <a:lnTo>
                        <a:pt x="540288" y="399156"/>
                      </a:lnTo>
                      <a:cubicBezTo>
                        <a:pt x="552256" y="384567"/>
                        <a:pt x="560412" y="367231"/>
                        <a:pt x="564024" y="34870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7" name="Google Shape;397;g12940cc403a_1_159"/>
                <p:cNvSpPr/>
                <p:nvPr/>
              </p:nvSpPr>
              <p:spPr>
                <a:xfrm>
                  <a:off x="6981113" y="3981969"/>
                  <a:ext cx="956013" cy="1656660"/>
                </a:xfrm>
                <a:custGeom>
                  <a:rect b="b" l="l" r="r" t="t"/>
                  <a:pathLst>
                    <a:path extrusionOk="0" h="1656660" w="956013">
                      <a:moveTo>
                        <a:pt x="875095" y="502376"/>
                      </a:moveTo>
                      <a:lnTo>
                        <a:pt x="642067" y="425433"/>
                      </a:lnTo>
                      <a:cubicBezTo>
                        <a:pt x="612168" y="356196"/>
                        <a:pt x="510894" y="121801"/>
                        <a:pt x="505853" y="111737"/>
                      </a:cubicBezTo>
                      <a:cubicBezTo>
                        <a:pt x="468397" y="43481"/>
                        <a:pt x="397014" y="760"/>
                        <a:pt x="319160" y="0"/>
                      </a:cubicBezTo>
                      <a:lnTo>
                        <a:pt x="310477" y="0"/>
                      </a:lnTo>
                      <a:cubicBezTo>
                        <a:pt x="207849" y="0"/>
                        <a:pt x="128694" y="77513"/>
                        <a:pt x="103945" y="202098"/>
                      </a:cubicBezTo>
                      <a:lnTo>
                        <a:pt x="2456" y="694291"/>
                      </a:lnTo>
                      <a:cubicBezTo>
                        <a:pt x="-7113" y="741296"/>
                        <a:pt x="11760" y="789546"/>
                        <a:pt x="50680" y="817589"/>
                      </a:cubicBezTo>
                      <a:lnTo>
                        <a:pt x="410609" y="1076936"/>
                      </a:lnTo>
                      <a:lnTo>
                        <a:pt x="410609" y="1108301"/>
                      </a:lnTo>
                      <a:lnTo>
                        <a:pt x="11602" y="1591940"/>
                      </a:lnTo>
                      <a:cubicBezTo>
                        <a:pt x="3038" y="1602318"/>
                        <a:pt x="4507" y="1617674"/>
                        <a:pt x="14885" y="1626237"/>
                      </a:cubicBezTo>
                      <a:cubicBezTo>
                        <a:pt x="25262" y="1634801"/>
                        <a:pt x="40618" y="1633332"/>
                        <a:pt x="49182" y="1622954"/>
                      </a:cubicBezTo>
                      <a:lnTo>
                        <a:pt x="410614" y="1184864"/>
                      </a:lnTo>
                      <a:lnTo>
                        <a:pt x="410614" y="1537236"/>
                      </a:lnTo>
                      <a:cubicBezTo>
                        <a:pt x="410317" y="1602895"/>
                        <a:pt x="463304" y="1656362"/>
                        <a:pt x="528963" y="1656659"/>
                      </a:cubicBezTo>
                      <a:cubicBezTo>
                        <a:pt x="594623" y="1656957"/>
                        <a:pt x="648090" y="1603972"/>
                        <a:pt x="648387" y="1538312"/>
                      </a:cubicBezTo>
                      <a:cubicBezTo>
                        <a:pt x="648389" y="1537954"/>
                        <a:pt x="648389" y="1537594"/>
                        <a:pt x="648387" y="1537236"/>
                      </a:cubicBezTo>
                      <a:lnTo>
                        <a:pt x="648387" y="1017188"/>
                      </a:lnTo>
                      <a:cubicBezTo>
                        <a:pt x="648572" y="986870"/>
                        <a:pt x="637064" y="957646"/>
                        <a:pt x="616255" y="935598"/>
                      </a:cubicBezTo>
                      <a:lnTo>
                        <a:pt x="789745" y="725309"/>
                      </a:lnTo>
                      <a:lnTo>
                        <a:pt x="800417" y="728865"/>
                      </a:lnTo>
                      <a:cubicBezTo>
                        <a:pt x="812239" y="732224"/>
                        <a:pt x="824449" y="734031"/>
                        <a:pt x="836736" y="734240"/>
                      </a:cubicBezTo>
                      <a:cubicBezTo>
                        <a:pt x="887453" y="733505"/>
                        <a:pt x="932420" y="701461"/>
                        <a:pt x="949674" y="653763"/>
                      </a:cubicBezTo>
                      <a:cubicBezTo>
                        <a:pt x="970792" y="591370"/>
                        <a:pt x="937435" y="523655"/>
                        <a:pt x="875095" y="502376"/>
                      </a:cubicBezTo>
                      <a:close/>
                      <a:moveTo>
                        <a:pt x="599672" y="1017188"/>
                      </a:moveTo>
                      <a:lnTo>
                        <a:pt x="599672" y="1537236"/>
                      </a:lnTo>
                      <a:cubicBezTo>
                        <a:pt x="599900" y="1575993"/>
                        <a:pt x="568667" y="1607596"/>
                        <a:pt x="529908" y="1607825"/>
                      </a:cubicBezTo>
                      <a:cubicBezTo>
                        <a:pt x="491152" y="1608054"/>
                        <a:pt x="459548" y="1576821"/>
                        <a:pt x="459319" y="1538064"/>
                      </a:cubicBezTo>
                      <a:cubicBezTo>
                        <a:pt x="459317" y="1537786"/>
                        <a:pt x="459317" y="1537511"/>
                        <a:pt x="459319" y="1537236"/>
                      </a:cubicBezTo>
                      <a:lnTo>
                        <a:pt x="459319" y="1125824"/>
                      </a:lnTo>
                      <a:lnTo>
                        <a:pt x="584832" y="973687"/>
                      </a:lnTo>
                      <a:cubicBezTo>
                        <a:pt x="594545" y="986098"/>
                        <a:pt x="599774" y="1001427"/>
                        <a:pt x="599672" y="1017188"/>
                      </a:cubicBezTo>
                      <a:close/>
                      <a:moveTo>
                        <a:pt x="578012" y="905378"/>
                      </a:moveTo>
                      <a:lnTo>
                        <a:pt x="383901" y="763243"/>
                      </a:lnTo>
                      <a:lnTo>
                        <a:pt x="429377" y="535864"/>
                      </a:lnTo>
                      <a:lnTo>
                        <a:pt x="443907" y="569494"/>
                      </a:lnTo>
                      <a:cubicBezTo>
                        <a:pt x="458192" y="599329"/>
                        <a:pt x="483604" y="622377"/>
                        <a:pt x="514689" y="633690"/>
                      </a:cubicBezTo>
                      <a:lnTo>
                        <a:pt x="740189" y="708811"/>
                      </a:lnTo>
                      <a:close/>
                      <a:moveTo>
                        <a:pt x="402452" y="353531"/>
                      </a:moveTo>
                      <a:cubicBezTo>
                        <a:pt x="396673" y="341385"/>
                        <a:pt x="382143" y="336224"/>
                        <a:pt x="369997" y="342004"/>
                      </a:cubicBezTo>
                      <a:cubicBezTo>
                        <a:pt x="358360" y="347540"/>
                        <a:pt x="353050" y="361184"/>
                        <a:pt x="357882" y="373130"/>
                      </a:cubicBezTo>
                      <a:lnTo>
                        <a:pt x="395258" y="458093"/>
                      </a:lnTo>
                      <a:lnTo>
                        <a:pt x="333096" y="768927"/>
                      </a:lnTo>
                      <a:cubicBezTo>
                        <a:pt x="331233" y="778224"/>
                        <a:pt x="334940" y="787756"/>
                        <a:pt x="342594" y="793353"/>
                      </a:cubicBezTo>
                      <a:lnTo>
                        <a:pt x="546986" y="943006"/>
                      </a:lnTo>
                      <a:lnTo>
                        <a:pt x="456331" y="1052890"/>
                      </a:lnTo>
                      <a:cubicBezTo>
                        <a:pt x="454614" y="1049673"/>
                        <a:pt x="452191" y="1046882"/>
                        <a:pt x="449244" y="1044731"/>
                      </a:cubicBezTo>
                      <a:lnTo>
                        <a:pt x="79134" y="778041"/>
                      </a:lnTo>
                      <a:cubicBezTo>
                        <a:pt x="55787" y="761216"/>
                        <a:pt x="44459" y="732275"/>
                        <a:pt x="50188" y="704072"/>
                      </a:cubicBezTo>
                      <a:lnTo>
                        <a:pt x="151700" y="211757"/>
                      </a:lnTo>
                      <a:cubicBezTo>
                        <a:pt x="167344" y="132931"/>
                        <a:pt x="217289" y="48711"/>
                        <a:pt x="310477" y="48711"/>
                      </a:cubicBezTo>
                      <a:lnTo>
                        <a:pt x="319160" y="48711"/>
                      </a:lnTo>
                      <a:cubicBezTo>
                        <a:pt x="378942" y="49358"/>
                        <a:pt x="433771" y="82063"/>
                        <a:pt x="462746" y="134358"/>
                      </a:cubicBezTo>
                      <a:cubicBezTo>
                        <a:pt x="467169" y="143635"/>
                        <a:pt x="548250" y="331081"/>
                        <a:pt x="601671" y="454783"/>
                      </a:cubicBezTo>
                      <a:cubicBezTo>
                        <a:pt x="604428" y="461169"/>
                        <a:pt x="609786" y="466070"/>
                        <a:pt x="616394" y="468245"/>
                      </a:cubicBezTo>
                      <a:lnTo>
                        <a:pt x="859757" y="548588"/>
                      </a:lnTo>
                      <a:cubicBezTo>
                        <a:pt x="896301" y="561179"/>
                        <a:pt x="915910" y="600835"/>
                        <a:pt x="903732" y="637518"/>
                      </a:cubicBezTo>
                      <a:cubicBezTo>
                        <a:pt x="893496" y="665853"/>
                        <a:pt x="866854" y="684948"/>
                        <a:pt x="836731" y="685540"/>
                      </a:cubicBezTo>
                      <a:cubicBezTo>
                        <a:pt x="828945" y="685321"/>
                        <a:pt x="821214" y="684154"/>
                        <a:pt x="813708" y="682067"/>
                      </a:cubicBezTo>
                      <a:lnTo>
                        <a:pt x="530722" y="587714"/>
                      </a:lnTo>
                      <a:cubicBezTo>
                        <a:pt x="512090" y="580681"/>
                        <a:pt x="496836" y="566818"/>
                        <a:pt x="488051" y="54894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8" name="Google Shape;398;g12940cc403a_1_159"/>
                <p:cNvSpPr/>
                <p:nvPr/>
              </p:nvSpPr>
              <p:spPr>
                <a:xfrm>
                  <a:off x="6623522" y="3750151"/>
                  <a:ext cx="464221" cy="936932"/>
                </a:xfrm>
                <a:custGeom>
                  <a:rect b="b" l="l" r="r" t="t"/>
                  <a:pathLst>
                    <a:path extrusionOk="0" h="936932" w="464221">
                      <a:moveTo>
                        <a:pt x="129851" y="932127"/>
                      </a:moveTo>
                      <a:cubicBezTo>
                        <a:pt x="143054" y="935308"/>
                        <a:pt x="156585" y="936920"/>
                        <a:pt x="170166" y="936932"/>
                      </a:cubicBezTo>
                      <a:cubicBezTo>
                        <a:pt x="250748" y="936655"/>
                        <a:pt x="320153" y="880051"/>
                        <a:pt x="336632" y="801171"/>
                      </a:cubicBezTo>
                      <a:lnTo>
                        <a:pt x="416166" y="419692"/>
                      </a:lnTo>
                      <a:cubicBezTo>
                        <a:pt x="424130" y="381279"/>
                        <a:pt x="408309" y="341834"/>
                        <a:pt x="376009" y="319570"/>
                      </a:cubicBezTo>
                      <a:cubicBezTo>
                        <a:pt x="458415" y="274201"/>
                        <a:pt x="488440" y="170619"/>
                        <a:pt x="443072" y="88213"/>
                      </a:cubicBezTo>
                      <a:cubicBezTo>
                        <a:pt x="397703" y="5806"/>
                        <a:pt x="294120" y="-24219"/>
                        <a:pt x="211714" y="21150"/>
                      </a:cubicBezTo>
                      <a:cubicBezTo>
                        <a:pt x="129308" y="66519"/>
                        <a:pt x="99282" y="170102"/>
                        <a:pt x="144651" y="252508"/>
                      </a:cubicBezTo>
                      <a:cubicBezTo>
                        <a:pt x="146756" y="256332"/>
                        <a:pt x="149009" y="260073"/>
                        <a:pt x="151400" y="263724"/>
                      </a:cubicBezTo>
                      <a:cubicBezTo>
                        <a:pt x="153816" y="267416"/>
                        <a:pt x="156466" y="270894"/>
                        <a:pt x="159123" y="274355"/>
                      </a:cubicBezTo>
                      <a:cubicBezTo>
                        <a:pt x="120644" y="281878"/>
                        <a:pt x="90417" y="311721"/>
                        <a:pt x="82404" y="350100"/>
                      </a:cubicBezTo>
                      <a:lnTo>
                        <a:pt x="4107" y="725585"/>
                      </a:lnTo>
                      <a:cubicBezTo>
                        <a:pt x="-15974" y="816983"/>
                        <a:pt x="39437" y="907998"/>
                        <a:pt x="129851" y="932127"/>
                      </a:cubicBezTo>
                      <a:close/>
                      <a:moveTo>
                        <a:pt x="174803" y="145452"/>
                      </a:moveTo>
                      <a:cubicBezTo>
                        <a:pt x="186555" y="89082"/>
                        <a:pt x="236169" y="48638"/>
                        <a:pt x="293749" y="48484"/>
                      </a:cubicBezTo>
                      <a:cubicBezTo>
                        <a:pt x="302189" y="48487"/>
                        <a:pt x="310603" y="49354"/>
                        <a:pt x="318865" y="51076"/>
                      </a:cubicBezTo>
                      <a:cubicBezTo>
                        <a:pt x="384707" y="64795"/>
                        <a:pt x="426961" y="129295"/>
                        <a:pt x="413241" y="195137"/>
                      </a:cubicBezTo>
                      <a:cubicBezTo>
                        <a:pt x="399522" y="260979"/>
                        <a:pt x="335022" y="303233"/>
                        <a:pt x="269180" y="289514"/>
                      </a:cubicBezTo>
                      <a:lnTo>
                        <a:pt x="269131" y="289514"/>
                      </a:lnTo>
                      <a:cubicBezTo>
                        <a:pt x="203309" y="275772"/>
                        <a:pt x="161081" y="211282"/>
                        <a:pt x="174803" y="145457"/>
                      </a:cubicBezTo>
                      <a:close/>
                      <a:moveTo>
                        <a:pt x="51765" y="735524"/>
                      </a:moveTo>
                      <a:lnTo>
                        <a:pt x="130065" y="360039"/>
                      </a:lnTo>
                      <a:cubicBezTo>
                        <a:pt x="134763" y="337479"/>
                        <a:pt x="154622" y="321295"/>
                        <a:pt x="177667" y="321249"/>
                      </a:cubicBezTo>
                      <a:cubicBezTo>
                        <a:pt x="181038" y="321246"/>
                        <a:pt x="184402" y="321589"/>
                        <a:pt x="187704" y="322271"/>
                      </a:cubicBezTo>
                      <a:lnTo>
                        <a:pt x="330743" y="352097"/>
                      </a:lnTo>
                      <a:cubicBezTo>
                        <a:pt x="357063" y="357630"/>
                        <a:pt x="373954" y="383410"/>
                        <a:pt x="368513" y="409751"/>
                      </a:cubicBezTo>
                      <a:lnTo>
                        <a:pt x="288971" y="791230"/>
                      </a:lnTo>
                      <a:cubicBezTo>
                        <a:pt x="275239" y="857069"/>
                        <a:pt x="210737" y="899311"/>
                        <a:pt x="144897" y="885579"/>
                      </a:cubicBezTo>
                      <a:cubicBezTo>
                        <a:pt x="143667" y="885324"/>
                        <a:pt x="142442" y="885048"/>
                        <a:pt x="141222" y="884754"/>
                      </a:cubicBezTo>
                      <a:cubicBezTo>
                        <a:pt x="76306" y="866923"/>
                        <a:pt x="36896" y="801184"/>
                        <a:pt x="51765" y="73552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9" name="Google Shape;399;g12940cc403a_1_159"/>
                <p:cNvSpPr/>
                <p:nvPr/>
              </p:nvSpPr>
              <p:spPr>
                <a:xfrm>
                  <a:off x="6881516" y="3884018"/>
                  <a:ext cx="72540" cy="72985"/>
                </a:xfrm>
                <a:custGeom>
                  <a:rect b="b" l="l" r="r" t="t"/>
                  <a:pathLst>
                    <a:path extrusionOk="0" h="72985" w="72540">
                      <a:moveTo>
                        <a:pt x="28541" y="72194"/>
                      </a:moveTo>
                      <a:cubicBezTo>
                        <a:pt x="48255" y="76349"/>
                        <a:pt x="67605" y="63735"/>
                        <a:pt x="71760" y="44022"/>
                      </a:cubicBezTo>
                      <a:cubicBezTo>
                        <a:pt x="71767" y="43985"/>
                        <a:pt x="71774" y="43951"/>
                        <a:pt x="71782" y="43915"/>
                      </a:cubicBezTo>
                      <a:lnTo>
                        <a:pt x="71782" y="43883"/>
                      </a:lnTo>
                      <a:cubicBezTo>
                        <a:pt x="75847" y="24136"/>
                        <a:pt x="63184" y="4817"/>
                        <a:pt x="43454" y="667"/>
                      </a:cubicBezTo>
                      <a:cubicBezTo>
                        <a:pt x="23641" y="-3152"/>
                        <a:pt x="4486" y="9813"/>
                        <a:pt x="667" y="29623"/>
                      </a:cubicBezTo>
                      <a:cubicBezTo>
                        <a:pt x="-3072" y="49012"/>
                        <a:pt x="9274" y="67863"/>
                        <a:pt x="28541" y="721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descr="텐트" id="400" name="Google Shape;400;g12940cc403a_1_159"/>
              <p:cNvSpPr/>
              <p:nvPr/>
            </p:nvSpPr>
            <p:spPr>
              <a:xfrm>
                <a:off x="10356637" y="5667387"/>
                <a:ext cx="1948420" cy="1276921"/>
              </a:xfrm>
              <a:custGeom>
                <a:rect b="b" l="l" r="r" t="t"/>
                <a:pathLst>
                  <a:path extrusionOk="0" h="1276921" w="1948420">
                    <a:moveTo>
                      <a:pt x="1948421" y="1276922"/>
                    </a:moveTo>
                    <a:lnTo>
                      <a:pt x="1948421" y="1228212"/>
                    </a:lnTo>
                    <a:lnTo>
                      <a:pt x="1788017" y="1228212"/>
                    </a:lnTo>
                    <a:lnTo>
                      <a:pt x="1916930" y="1099299"/>
                    </a:lnTo>
                    <a:lnTo>
                      <a:pt x="1882491" y="1064861"/>
                    </a:lnTo>
                    <a:lnTo>
                      <a:pt x="1719140" y="1228212"/>
                    </a:lnTo>
                    <a:lnTo>
                      <a:pt x="1718580" y="1228212"/>
                    </a:lnTo>
                    <a:lnTo>
                      <a:pt x="974210" y="0"/>
                    </a:lnTo>
                    <a:lnTo>
                      <a:pt x="229841" y="1228212"/>
                    </a:lnTo>
                    <a:lnTo>
                      <a:pt x="229280" y="1228212"/>
                    </a:lnTo>
                    <a:lnTo>
                      <a:pt x="65930" y="1064861"/>
                    </a:lnTo>
                    <a:lnTo>
                      <a:pt x="31491" y="1099299"/>
                    </a:lnTo>
                    <a:lnTo>
                      <a:pt x="160404" y="1228212"/>
                    </a:lnTo>
                    <a:lnTo>
                      <a:pt x="0" y="1228212"/>
                    </a:lnTo>
                    <a:lnTo>
                      <a:pt x="0" y="1276922"/>
                    </a:lnTo>
                    <a:close/>
                    <a:moveTo>
                      <a:pt x="1450307" y="1228212"/>
                    </a:moveTo>
                    <a:lnTo>
                      <a:pt x="998566" y="482941"/>
                    </a:lnTo>
                    <a:lnTo>
                      <a:pt x="998566" y="135026"/>
                    </a:lnTo>
                    <a:cubicBezTo>
                      <a:pt x="998566" y="134538"/>
                      <a:pt x="998761" y="134490"/>
                      <a:pt x="999028" y="135026"/>
                    </a:cubicBezTo>
                    <a:lnTo>
                      <a:pt x="1661613" y="1228212"/>
                    </a:lnTo>
                    <a:close/>
                    <a:moveTo>
                      <a:pt x="998566" y="576854"/>
                    </a:moveTo>
                    <a:lnTo>
                      <a:pt x="1393340" y="1228212"/>
                    </a:lnTo>
                    <a:lnTo>
                      <a:pt x="998566" y="1228212"/>
                    </a:lnTo>
                    <a:close/>
                    <a:moveTo>
                      <a:pt x="949855" y="135026"/>
                    </a:moveTo>
                    <a:lnTo>
                      <a:pt x="949855" y="1228212"/>
                    </a:lnTo>
                    <a:lnTo>
                      <a:pt x="286808" y="1228212"/>
                    </a:lnTo>
                    <a:lnTo>
                      <a:pt x="949392" y="134904"/>
                    </a:lnTo>
                    <a:cubicBezTo>
                      <a:pt x="949660" y="134490"/>
                      <a:pt x="949855" y="134660"/>
                      <a:pt x="949855" y="13502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descr="모닥불" id="401" name="Google Shape;401;g12940cc403a_1_159"/>
              <p:cNvGrpSpPr/>
              <p:nvPr/>
            </p:nvGrpSpPr>
            <p:grpSpPr>
              <a:xfrm>
                <a:off x="6534704" y="4901151"/>
                <a:ext cx="1598868" cy="2043157"/>
                <a:chOff x="6755506" y="3867912"/>
                <a:chExt cx="1598868" cy="2043157"/>
              </a:xfrm>
            </p:grpSpPr>
            <p:sp>
              <p:nvSpPr>
                <p:cNvPr id="402" name="Google Shape;402;g12940cc403a_1_159"/>
                <p:cNvSpPr/>
                <p:nvPr/>
              </p:nvSpPr>
              <p:spPr>
                <a:xfrm>
                  <a:off x="7104128" y="3867912"/>
                  <a:ext cx="913075" cy="1315180"/>
                </a:xfrm>
                <a:custGeom>
                  <a:rect b="b" l="l" r="r" t="t"/>
                  <a:pathLst>
                    <a:path extrusionOk="0" h="1315180" w="913075">
                      <a:moveTo>
                        <a:pt x="189298" y="1227937"/>
                      </a:moveTo>
                      <a:cubicBezTo>
                        <a:pt x="201093" y="1234403"/>
                        <a:pt x="215896" y="1230085"/>
                        <a:pt x="222363" y="1218290"/>
                      </a:cubicBezTo>
                      <a:cubicBezTo>
                        <a:pt x="226014" y="1211634"/>
                        <a:pt x="226350" y="1203655"/>
                        <a:pt x="223274" y="1196714"/>
                      </a:cubicBezTo>
                      <a:cubicBezTo>
                        <a:pt x="165364" y="1074104"/>
                        <a:pt x="177152" y="929931"/>
                        <a:pt x="254205" y="818355"/>
                      </a:cubicBezTo>
                      <a:cubicBezTo>
                        <a:pt x="254473" y="817941"/>
                        <a:pt x="254692" y="817989"/>
                        <a:pt x="254668" y="818355"/>
                      </a:cubicBezTo>
                      <a:cubicBezTo>
                        <a:pt x="251623" y="890130"/>
                        <a:pt x="262218" y="992397"/>
                        <a:pt x="329536" y="1074353"/>
                      </a:cubicBezTo>
                      <a:cubicBezTo>
                        <a:pt x="429392" y="1198224"/>
                        <a:pt x="431828" y="1290067"/>
                        <a:pt x="431828" y="1290822"/>
                      </a:cubicBezTo>
                      <a:cubicBezTo>
                        <a:pt x="431828" y="1304274"/>
                        <a:pt x="442732" y="1315178"/>
                        <a:pt x="456183" y="1315178"/>
                      </a:cubicBezTo>
                      <a:cubicBezTo>
                        <a:pt x="640370" y="1315884"/>
                        <a:pt x="806555" y="1204736"/>
                        <a:pt x="876238" y="1034240"/>
                      </a:cubicBezTo>
                      <a:cubicBezTo>
                        <a:pt x="925192" y="928976"/>
                        <a:pt x="931500" y="760438"/>
                        <a:pt x="857314" y="660630"/>
                      </a:cubicBezTo>
                      <a:cubicBezTo>
                        <a:pt x="849311" y="649819"/>
                        <a:pt x="834060" y="647542"/>
                        <a:pt x="823248" y="655542"/>
                      </a:cubicBezTo>
                      <a:cubicBezTo>
                        <a:pt x="815389" y="661361"/>
                        <a:pt x="811770" y="671315"/>
                        <a:pt x="814059" y="680821"/>
                      </a:cubicBezTo>
                      <a:cubicBezTo>
                        <a:pt x="824035" y="725488"/>
                        <a:pt x="808024" y="771968"/>
                        <a:pt x="772655" y="801014"/>
                      </a:cubicBezTo>
                      <a:cubicBezTo>
                        <a:pt x="740246" y="829877"/>
                        <a:pt x="694144" y="837569"/>
                        <a:pt x="654118" y="820790"/>
                      </a:cubicBezTo>
                      <a:cubicBezTo>
                        <a:pt x="619290" y="809049"/>
                        <a:pt x="591988" y="781646"/>
                        <a:pt x="580371" y="746775"/>
                      </a:cubicBezTo>
                      <a:cubicBezTo>
                        <a:pt x="568629" y="706286"/>
                        <a:pt x="576632" y="662634"/>
                        <a:pt x="601974" y="628944"/>
                      </a:cubicBezTo>
                      <a:cubicBezTo>
                        <a:pt x="668593" y="536891"/>
                        <a:pt x="689144" y="419301"/>
                        <a:pt x="657698" y="310109"/>
                      </a:cubicBezTo>
                      <a:cubicBezTo>
                        <a:pt x="620890" y="172626"/>
                        <a:pt x="523645" y="59298"/>
                        <a:pt x="393346" y="2039"/>
                      </a:cubicBezTo>
                      <a:cubicBezTo>
                        <a:pt x="381018" y="-3341"/>
                        <a:pt x="366663" y="2291"/>
                        <a:pt x="361283" y="14619"/>
                      </a:cubicBezTo>
                      <a:cubicBezTo>
                        <a:pt x="358316" y="21415"/>
                        <a:pt x="358609" y="29192"/>
                        <a:pt x="362074" y="35747"/>
                      </a:cubicBezTo>
                      <a:cubicBezTo>
                        <a:pt x="470139" y="240112"/>
                        <a:pt x="277513" y="422728"/>
                        <a:pt x="215943" y="473776"/>
                      </a:cubicBezTo>
                      <a:cubicBezTo>
                        <a:pt x="116573" y="555756"/>
                        <a:pt x="52592" y="641219"/>
                        <a:pt x="33278" y="689247"/>
                      </a:cubicBezTo>
                      <a:cubicBezTo>
                        <a:pt x="-67090" y="931850"/>
                        <a:pt x="81477" y="1168876"/>
                        <a:pt x="189298" y="1227937"/>
                      </a:cubicBezTo>
                      <a:close/>
                      <a:moveTo>
                        <a:pt x="78482" y="707636"/>
                      </a:moveTo>
                      <a:cubicBezTo>
                        <a:pt x="94970" y="666451"/>
                        <a:pt x="154714" y="587467"/>
                        <a:pt x="246996" y="511308"/>
                      </a:cubicBezTo>
                      <a:cubicBezTo>
                        <a:pt x="309370" y="459577"/>
                        <a:pt x="491766" y="286558"/>
                        <a:pt x="431633" y="78077"/>
                      </a:cubicBezTo>
                      <a:cubicBezTo>
                        <a:pt x="431633" y="77736"/>
                        <a:pt x="431633" y="77614"/>
                        <a:pt x="431998" y="77784"/>
                      </a:cubicBezTo>
                      <a:cubicBezTo>
                        <a:pt x="519928" y="134286"/>
                        <a:pt x="583634" y="221544"/>
                        <a:pt x="610668" y="322506"/>
                      </a:cubicBezTo>
                      <a:cubicBezTo>
                        <a:pt x="638938" y="417572"/>
                        <a:pt x="621141" y="520388"/>
                        <a:pt x="562567" y="600424"/>
                      </a:cubicBezTo>
                      <a:cubicBezTo>
                        <a:pt x="528433" y="646769"/>
                        <a:pt x="517902" y="706396"/>
                        <a:pt x="534095" y="761631"/>
                      </a:cubicBezTo>
                      <a:cubicBezTo>
                        <a:pt x="550024" y="810615"/>
                        <a:pt x="587913" y="849352"/>
                        <a:pt x="636534" y="866359"/>
                      </a:cubicBezTo>
                      <a:cubicBezTo>
                        <a:pt x="693218" y="889871"/>
                        <a:pt x="758356" y="878929"/>
                        <a:pt x="804244" y="838180"/>
                      </a:cubicBezTo>
                      <a:cubicBezTo>
                        <a:pt x="826108" y="819638"/>
                        <a:pt x="843147" y="796070"/>
                        <a:pt x="853904" y="769498"/>
                      </a:cubicBezTo>
                      <a:cubicBezTo>
                        <a:pt x="854050" y="769133"/>
                        <a:pt x="854270" y="769133"/>
                        <a:pt x="854367" y="769498"/>
                      </a:cubicBezTo>
                      <a:cubicBezTo>
                        <a:pt x="873067" y="851626"/>
                        <a:pt x="865108" y="937579"/>
                        <a:pt x="831644" y="1014877"/>
                      </a:cubicBezTo>
                      <a:cubicBezTo>
                        <a:pt x="772563" y="1160137"/>
                        <a:pt x="634695" y="1258033"/>
                        <a:pt x="478078" y="1265931"/>
                      </a:cubicBezTo>
                      <a:cubicBezTo>
                        <a:pt x="460832" y="1183586"/>
                        <a:pt x="422734" y="1107045"/>
                        <a:pt x="367432" y="1043641"/>
                      </a:cubicBezTo>
                      <a:cubicBezTo>
                        <a:pt x="269086" y="923910"/>
                        <a:pt x="313242" y="743852"/>
                        <a:pt x="313705" y="742050"/>
                      </a:cubicBezTo>
                      <a:cubicBezTo>
                        <a:pt x="317046" y="729020"/>
                        <a:pt x="309194" y="715748"/>
                        <a:pt x="296167" y="712407"/>
                      </a:cubicBezTo>
                      <a:cubicBezTo>
                        <a:pt x="287642" y="710220"/>
                        <a:pt x="278604" y="712799"/>
                        <a:pt x="272520" y="719156"/>
                      </a:cubicBezTo>
                      <a:cubicBezTo>
                        <a:pt x="127241" y="870329"/>
                        <a:pt x="126705" y="1028078"/>
                        <a:pt x="150865" y="1132245"/>
                      </a:cubicBezTo>
                      <a:cubicBezTo>
                        <a:pt x="150865" y="1132781"/>
                        <a:pt x="150865" y="1132854"/>
                        <a:pt x="150451" y="1132465"/>
                      </a:cubicBezTo>
                      <a:cubicBezTo>
                        <a:pt x="49053" y="1015386"/>
                        <a:pt x="21305" y="851580"/>
                        <a:pt x="78482" y="70763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3" name="Google Shape;403;g12940cc403a_1_159"/>
                <p:cNvSpPr/>
                <p:nvPr/>
              </p:nvSpPr>
              <p:spPr>
                <a:xfrm>
                  <a:off x="6755506" y="5088375"/>
                  <a:ext cx="1598868" cy="822694"/>
                </a:xfrm>
                <a:custGeom>
                  <a:rect b="b" l="l" r="r" t="t"/>
                  <a:pathLst>
                    <a:path extrusionOk="0" h="822694" w="1598868">
                      <a:moveTo>
                        <a:pt x="1542745" y="567231"/>
                      </a:moveTo>
                      <a:lnTo>
                        <a:pt x="1158273" y="410164"/>
                      </a:lnTo>
                      <a:lnTo>
                        <a:pt x="1536924" y="255484"/>
                      </a:lnTo>
                      <a:cubicBezTo>
                        <a:pt x="1586000" y="236947"/>
                        <a:pt x="1610754" y="182138"/>
                        <a:pt x="1592220" y="133062"/>
                      </a:cubicBezTo>
                      <a:cubicBezTo>
                        <a:pt x="1591682" y="131640"/>
                        <a:pt x="1591110" y="130232"/>
                        <a:pt x="1590505" y="128837"/>
                      </a:cubicBezTo>
                      <a:lnTo>
                        <a:pt x="1561279" y="60642"/>
                      </a:lnTo>
                      <a:cubicBezTo>
                        <a:pt x="1545499" y="23200"/>
                        <a:pt x="1508474" y="-823"/>
                        <a:pt x="1467852" y="22"/>
                      </a:cubicBezTo>
                      <a:cubicBezTo>
                        <a:pt x="1454045" y="85"/>
                        <a:pt x="1440346" y="2464"/>
                        <a:pt x="1427325" y="7060"/>
                      </a:cubicBezTo>
                      <a:lnTo>
                        <a:pt x="799422" y="263570"/>
                      </a:lnTo>
                      <a:lnTo>
                        <a:pt x="171544" y="7060"/>
                      </a:lnTo>
                      <a:cubicBezTo>
                        <a:pt x="158523" y="2464"/>
                        <a:pt x="144823" y="85"/>
                        <a:pt x="131016" y="22"/>
                      </a:cubicBezTo>
                      <a:cubicBezTo>
                        <a:pt x="90394" y="-823"/>
                        <a:pt x="53369" y="23200"/>
                        <a:pt x="37590" y="60642"/>
                      </a:cubicBezTo>
                      <a:lnTo>
                        <a:pt x="8363" y="128837"/>
                      </a:lnTo>
                      <a:cubicBezTo>
                        <a:pt x="-12507" y="176965"/>
                        <a:pt x="9591" y="232899"/>
                        <a:pt x="57719" y="253772"/>
                      </a:cubicBezTo>
                      <a:cubicBezTo>
                        <a:pt x="59115" y="254376"/>
                        <a:pt x="60523" y="254946"/>
                        <a:pt x="61945" y="255484"/>
                      </a:cubicBezTo>
                      <a:lnTo>
                        <a:pt x="440596" y="410164"/>
                      </a:lnTo>
                      <a:lnTo>
                        <a:pt x="56124" y="567231"/>
                      </a:lnTo>
                      <a:cubicBezTo>
                        <a:pt x="8904" y="589879"/>
                        <a:pt x="-12458" y="645424"/>
                        <a:pt x="7413" y="693879"/>
                      </a:cubicBezTo>
                      <a:lnTo>
                        <a:pt x="36640" y="762073"/>
                      </a:lnTo>
                      <a:cubicBezTo>
                        <a:pt x="51967" y="798937"/>
                        <a:pt x="88049" y="822886"/>
                        <a:pt x="127972" y="822694"/>
                      </a:cubicBezTo>
                      <a:cubicBezTo>
                        <a:pt x="140880" y="822664"/>
                        <a:pt x="153672" y="820280"/>
                        <a:pt x="165723" y="815655"/>
                      </a:cubicBezTo>
                      <a:lnTo>
                        <a:pt x="799422" y="556759"/>
                      </a:lnTo>
                      <a:lnTo>
                        <a:pt x="1433146" y="815655"/>
                      </a:lnTo>
                      <a:cubicBezTo>
                        <a:pt x="1445197" y="820280"/>
                        <a:pt x="1457991" y="822664"/>
                        <a:pt x="1470897" y="822694"/>
                      </a:cubicBezTo>
                      <a:cubicBezTo>
                        <a:pt x="1510820" y="822886"/>
                        <a:pt x="1546902" y="798937"/>
                        <a:pt x="1562229" y="762073"/>
                      </a:cubicBezTo>
                      <a:lnTo>
                        <a:pt x="1591455" y="693879"/>
                      </a:lnTo>
                      <a:cubicBezTo>
                        <a:pt x="1611327" y="645424"/>
                        <a:pt x="1589965" y="589879"/>
                        <a:pt x="1542745" y="567231"/>
                      </a:cubicBezTo>
                      <a:close/>
                      <a:moveTo>
                        <a:pt x="1444423" y="52702"/>
                      </a:moveTo>
                      <a:cubicBezTo>
                        <a:pt x="1451968" y="50130"/>
                        <a:pt x="1459881" y="48791"/>
                        <a:pt x="1467852" y="48732"/>
                      </a:cubicBezTo>
                      <a:cubicBezTo>
                        <a:pt x="1489005" y="47863"/>
                        <a:pt x="1508453" y="60279"/>
                        <a:pt x="1516563" y="79834"/>
                      </a:cubicBezTo>
                      <a:lnTo>
                        <a:pt x="1546130" y="148832"/>
                      </a:lnTo>
                      <a:cubicBezTo>
                        <a:pt x="1551104" y="159982"/>
                        <a:pt x="1551201" y="172703"/>
                        <a:pt x="1546398" y="183928"/>
                      </a:cubicBezTo>
                      <a:cubicBezTo>
                        <a:pt x="1541259" y="196279"/>
                        <a:pt x="1531152" y="205889"/>
                        <a:pt x="1518560" y="210402"/>
                      </a:cubicBezTo>
                      <a:lnTo>
                        <a:pt x="1093877" y="383861"/>
                      </a:lnTo>
                      <a:lnTo>
                        <a:pt x="863842" y="289874"/>
                      </a:lnTo>
                      <a:close/>
                      <a:moveTo>
                        <a:pt x="148382" y="770135"/>
                      </a:moveTo>
                      <a:cubicBezTo>
                        <a:pt x="141869" y="772651"/>
                        <a:pt x="134952" y="773954"/>
                        <a:pt x="127972" y="773983"/>
                      </a:cubicBezTo>
                      <a:cubicBezTo>
                        <a:pt x="107528" y="774207"/>
                        <a:pt x="89043" y="761857"/>
                        <a:pt x="81429" y="742881"/>
                      </a:cubicBezTo>
                      <a:lnTo>
                        <a:pt x="52666" y="675783"/>
                      </a:lnTo>
                      <a:cubicBezTo>
                        <a:pt x="42794" y="652129"/>
                        <a:pt x="52220" y="624834"/>
                        <a:pt x="74585" y="612313"/>
                      </a:cubicBezTo>
                      <a:lnTo>
                        <a:pt x="505040" y="436468"/>
                      </a:lnTo>
                      <a:lnTo>
                        <a:pt x="735100" y="530455"/>
                      </a:lnTo>
                      <a:close/>
                      <a:moveTo>
                        <a:pt x="1546690" y="674687"/>
                      </a:moveTo>
                      <a:lnTo>
                        <a:pt x="1517464" y="742881"/>
                      </a:lnTo>
                      <a:cubicBezTo>
                        <a:pt x="1509846" y="761864"/>
                        <a:pt x="1491350" y="774219"/>
                        <a:pt x="1470897" y="773983"/>
                      </a:cubicBezTo>
                      <a:cubicBezTo>
                        <a:pt x="1464301" y="773986"/>
                        <a:pt x="1457755" y="772831"/>
                        <a:pt x="1451559" y="770573"/>
                      </a:cubicBezTo>
                      <a:lnTo>
                        <a:pt x="79286" y="209964"/>
                      </a:lnTo>
                      <a:cubicBezTo>
                        <a:pt x="67120" y="205392"/>
                        <a:pt x="57412" y="195957"/>
                        <a:pt x="52495" y="183928"/>
                      </a:cubicBezTo>
                      <a:cubicBezTo>
                        <a:pt x="47639" y="172408"/>
                        <a:pt x="47858" y="159376"/>
                        <a:pt x="53104" y="148029"/>
                      </a:cubicBezTo>
                      <a:lnTo>
                        <a:pt x="82330" y="79834"/>
                      </a:lnTo>
                      <a:cubicBezTo>
                        <a:pt x="90441" y="60279"/>
                        <a:pt x="109888" y="47863"/>
                        <a:pt x="131041" y="48732"/>
                      </a:cubicBezTo>
                      <a:cubicBezTo>
                        <a:pt x="139012" y="48791"/>
                        <a:pt x="146925" y="50130"/>
                        <a:pt x="154471" y="52702"/>
                      </a:cubicBezTo>
                      <a:lnTo>
                        <a:pt x="1523845" y="612118"/>
                      </a:lnTo>
                      <a:cubicBezTo>
                        <a:pt x="1546194" y="624191"/>
                        <a:pt x="1556004" y="651055"/>
                        <a:pt x="1546690" y="67468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grpSp>
          <p:nvGrpSpPr>
            <p:cNvPr id="404" name="Google Shape;404;g12940cc403a_1_159"/>
            <p:cNvGrpSpPr/>
            <p:nvPr/>
          </p:nvGrpSpPr>
          <p:grpSpPr>
            <a:xfrm>
              <a:off x="9046174" y="5855212"/>
              <a:ext cx="4215315" cy="726121"/>
              <a:chOff x="122066" y="4845692"/>
              <a:chExt cx="12182991" cy="2098617"/>
            </a:xfrm>
          </p:grpSpPr>
          <p:grpSp>
            <p:nvGrpSpPr>
              <p:cNvPr descr="트레일러" id="405" name="Google Shape;405;g12940cc403a_1_159"/>
              <p:cNvGrpSpPr/>
              <p:nvPr/>
            </p:nvGrpSpPr>
            <p:grpSpPr>
              <a:xfrm>
                <a:off x="122066" y="5799610"/>
                <a:ext cx="2045843" cy="1144699"/>
                <a:chOff x="5784928" y="3580678"/>
                <a:chExt cx="2045843" cy="1144699"/>
              </a:xfrm>
            </p:grpSpPr>
            <p:sp>
              <p:nvSpPr>
                <p:cNvPr id="406" name="Google Shape;406;g12940cc403a_1_159"/>
                <p:cNvSpPr/>
                <p:nvPr/>
              </p:nvSpPr>
              <p:spPr>
                <a:xfrm>
                  <a:off x="6832206" y="3799877"/>
                  <a:ext cx="414039" cy="292263"/>
                </a:xfrm>
                <a:custGeom>
                  <a:rect b="b" l="l" r="r" t="t"/>
                  <a:pathLst>
                    <a:path extrusionOk="0" h="292263" w="414039">
                      <a:moveTo>
                        <a:pt x="0" y="0"/>
                      </a:moveTo>
                      <a:lnTo>
                        <a:pt x="0" y="292263"/>
                      </a:lnTo>
                      <a:lnTo>
                        <a:pt x="414039" y="292263"/>
                      </a:lnTo>
                      <a:lnTo>
                        <a:pt x="414039" y="0"/>
                      </a:lnTo>
                      <a:close/>
                      <a:moveTo>
                        <a:pt x="365329" y="243553"/>
                      </a:moveTo>
                      <a:lnTo>
                        <a:pt x="48711" y="243553"/>
                      </a:lnTo>
                      <a:lnTo>
                        <a:pt x="48711" y="48711"/>
                      </a:lnTo>
                      <a:lnTo>
                        <a:pt x="365329" y="4871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7" name="Google Shape;407;g12940cc403a_1_159"/>
                <p:cNvSpPr/>
                <p:nvPr/>
              </p:nvSpPr>
              <p:spPr>
                <a:xfrm>
                  <a:off x="6320746" y="4335693"/>
                  <a:ext cx="389684" cy="389684"/>
                </a:xfrm>
                <a:custGeom>
                  <a:rect b="b" l="l" r="r" t="t"/>
                  <a:pathLst>
                    <a:path extrusionOk="0" h="389684" w="389684">
                      <a:moveTo>
                        <a:pt x="194842" y="0"/>
                      </a:moveTo>
                      <a:cubicBezTo>
                        <a:pt x="87233" y="0"/>
                        <a:pt x="0" y="87233"/>
                        <a:pt x="0" y="194842"/>
                      </a:cubicBezTo>
                      <a:cubicBezTo>
                        <a:pt x="0" y="302451"/>
                        <a:pt x="87233" y="389684"/>
                        <a:pt x="194842" y="389684"/>
                      </a:cubicBezTo>
                      <a:cubicBezTo>
                        <a:pt x="302451" y="389684"/>
                        <a:pt x="389684" y="302451"/>
                        <a:pt x="389684" y="194842"/>
                      </a:cubicBezTo>
                      <a:cubicBezTo>
                        <a:pt x="389550" y="87289"/>
                        <a:pt x="302395" y="134"/>
                        <a:pt x="194842" y="0"/>
                      </a:cubicBezTo>
                      <a:close/>
                      <a:moveTo>
                        <a:pt x="194842" y="340974"/>
                      </a:moveTo>
                      <a:cubicBezTo>
                        <a:pt x="114136" y="340974"/>
                        <a:pt x="48711" y="275548"/>
                        <a:pt x="48711" y="194842"/>
                      </a:cubicBezTo>
                      <a:cubicBezTo>
                        <a:pt x="48711" y="114136"/>
                        <a:pt x="114136" y="48711"/>
                        <a:pt x="194842" y="48711"/>
                      </a:cubicBezTo>
                      <a:cubicBezTo>
                        <a:pt x="275548" y="48711"/>
                        <a:pt x="340974" y="114136"/>
                        <a:pt x="340974" y="194842"/>
                      </a:cubicBezTo>
                      <a:cubicBezTo>
                        <a:pt x="340879" y="275509"/>
                        <a:pt x="275509" y="340879"/>
                        <a:pt x="194842" y="34097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8" name="Google Shape;408;g12940cc403a_1_159"/>
                <p:cNvSpPr/>
                <p:nvPr/>
              </p:nvSpPr>
              <p:spPr>
                <a:xfrm>
                  <a:off x="5784928" y="3580678"/>
                  <a:ext cx="2045843" cy="1144698"/>
                </a:xfrm>
                <a:custGeom>
                  <a:rect b="b" l="l" r="r" t="t"/>
                  <a:pathLst>
                    <a:path extrusionOk="0" h="1144698" w="2045843">
                      <a:moveTo>
                        <a:pt x="1802291" y="974212"/>
                      </a:moveTo>
                      <a:lnTo>
                        <a:pt x="1802291" y="1144699"/>
                      </a:lnTo>
                      <a:lnTo>
                        <a:pt x="1851002" y="1144699"/>
                      </a:lnTo>
                      <a:lnTo>
                        <a:pt x="1851002" y="974212"/>
                      </a:lnTo>
                      <a:lnTo>
                        <a:pt x="2045844" y="974212"/>
                      </a:lnTo>
                      <a:lnTo>
                        <a:pt x="2045844" y="925502"/>
                      </a:lnTo>
                      <a:lnTo>
                        <a:pt x="1656159" y="925502"/>
                      </a:lnTo>
                      <a:lnTo>
                        <a:pt x="1656159" y="97423"/>
                      </a:lnTo>
                      <a:cubicBezTo>
                        <a:pt x="1655999" y="43685"/>
                        <a:pt x="1612476" y="162"/>
                        <a:pt x="1558738" y="2"/>
                      </a:cubicBezTo>
                      <a:lnTo>
                        <a:pt x="584528" y="2"/>
                      </a:lnTo>
                      <a:cubicBezTo>
                        <a:pt x="262483" y="-780"/>
                        <a:pt x="783" y="259656"/>
                        <a:pt x="2" y="581700"/>
                      </a:cubicBezTo>
                      <a:cubicBezTo>
                        <a:pt x="-1" y="582643"/>
                        <a:pt x="-1" y="583585"/>
                        <a:pt x="2" y="584528"/>
                      </a:cubicBezTo>
                      <a:lnTo>
                        <a:pt x="2" y="974212"/>
                      </a:lnTo>
                      <a:lnTo>
                        <a:pt x="463969" y="974212"/>
                      </a:lnTo>
                      <a:cubicBezTo>
                        <a:pt x="463239" y="966199"/>
                        <a:pt x="462752" y="958113"/>
                        <a:pt x="462752" y="949857"/>
                      </a:cubicBezTo>
                      <a:cubicBezTo>
                        <a:pt x="462752" y="941600"/>
                        <a:pt x="463239" y="933515"/>
                        <a:pt x="463969" y="925502"/>
                      </a:cubicBezTo>
                      <a:lnTo>
                        <a:pt x="48712" y="925502"/>
                      </a:lnTo>
                      <a:lnTo>
                        <a:pt x="48712" y="584528"/>
                      </a:lnTo>
                      <a:cubicBezTo>
                        <a:pt x="49048" y="288743"/>
                        <a:pt x="288743" y="49048"/>
                        <a:pt x="584528" y="48712"/>
                      </a:cubicBezTo>
                      <a:lnTo>
                        <a:pt x="1558738" y="48712"/>
                      </a:lnTo>
                      <a:cubicBezTo>
                        <a:pt x="1585641" y="48712"/>
                        <a:pt x="1607449" y="70520"/>
                        <a:pt x="1607449" y="97423"/>
                      </a:cubicBezTo>
                      <a:lnTo>
                        <a:pt x="1607449" y="925502"/>
                      </a:lnTo>
                      <a:lnTo>
                        <a:pt x="997325" y="925502"/>
                      </a:lnTo>
                      <a:cubicBezTo>
                        <a:pt x="998056" y="933563"/>
                        <a:pt x="998567" y="941674"/>
                        <a:pt x="998567" y="949857"/>
                      </a:cubicBezTo>
                      <a:cubicBezTo>
                        <a:pt x="998567" y="958040"/>
                        <a:pt x="998056" y="966151"/>
                        <a:pt x="997325" y="97421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descr="백팩" id="409" name="Google Shape;409;g12940cc403a_1_159"/>
              <p:cNvSpPr/>
              <p:nvPr/>
            </p:nvSpPr>
            <p:spPr>
              <a:xfrm>
                <a:off x="8417025" y="5068759"/>
                <a:ext cx="1656157" cy="1875549"/>
              </a:xfrm>
              <a:custGeom>
                <a:rect b="b" l="l" r="r" t="t"/>
                <a:pathLst>
                  <a:path extrusionOk="0" h="1875549" w="1656157">
                    <a:moveTo>
                      <a:pt x="1534381" y="1071826"/>
                    </a:moveTo>
                    <a:lnTo>
                      <a:pt x="1510026" y="1071826"/>
                    </a:lnTo>
                    <a:lnTo>
                      <a:pt x="1510026" y="560365"/>
                    </a:lnTo>
                    <a:cubicBezTo>
                      <a:pt x="1509851" y="412475"/>
                      <a:pt x="1390008" y="292633"/>
                      <a:pt x="1242118" y="292458"/>
                    </a:cubicBezTo>
                    <a:lnTo>
                      <a:pt x="1143455" y="292458"/>
                    </a:lnTo>
                    <a:cubicBezTo>
                      <a:pt x="1130279" y="118266"/>
                      <a:pt x="978387" y="-12261"/>
                      <a:pt x="804196" y="916"/>
                    </a:cubicBezTo>
                    <a:cubicBezTo>
                      <a:pt x="648327" y="12707"/>
                      <a:pt x="524444" y="136589"/>
                      <a:pt x="512654" y="292458"/>
                    </a:cubicBezTo>
                    <a:lnTo>
                      <a:pt x="414039" y="292458"/>
                    </a:lnTo>
                    <a:cubicBezTo>
                      <a:pt x="266149" y="292633"/>
                      <a:pt x="146307" y="412475"/>
                      <a:pt x="146132" y="560365"/>
                    </a:cubicBezTo>
                    <a:lnTo>
                      <a:pt x="146132" y="1071826"/>
                    </a:lnTo>
                    <a:lnTo>
                      <a:pt x="121776" y="1071826"/>
                    </a:lnTo>
                    <a:cubicBezTo>
                      <a:pt x="54553" y="1071906"/>
                      <a:pt x="80" y="1126379"/>
                      <a:pt x="0" y="1193602"/>
                    </a:cubicBezTo>
                    <a:lnTo>
                      <a:pt x="0" y="1534576"/>
                    </a:lnTo>
                    <a:cubicBezTo>
                      <a:pt x="80" y="1601799"/>
                      <a:pt x="54553" y="1656272"/>
                      <a:pt x="121776" y="1656352"/>
                    </a:cubicBezTo>
                    <a:lnTo>
                      <a:pt x="146132" y="1656352"/>
                    </a:lnTo>
                    <a:lnTo>
                      <a:pt x="146132" y="1705063"/>
                    </a:lnTo>
                    <a:cubicBezTo>
                      <a:pt x="146239" y="1799176"/>
                      <a:pt x="222505" y="1875442"/>
                      <a:pt x="316618" y="1875550"/>
                    </a:cubicBezTo>
                    <a:lnTo>
                      <a:pt x="1388250" y="1875550"/>
                    </a:lnTo>
                    <a:cubicBezTo>
                      <a:pt x="1455473" y="1875469"/>
                      <a:pt x="1509946" y="1820996"/>
                      <a:pt x="1510026" y="1753773"/>
                    </a:cubicBezTo>
                    <a:lnTo>
                      <a:pt x="1510026" y="1656352"/>
                    </a:lnTo>
                    <a:lnTo>
                      <a:pt x="1534381" y="1656352"/>
                    </a:lnTo>
                    <a:cubicBezTo>
                      <a:pt x="1601604" y="1656272"/>
                      <a:pt x="1656077" y="1601799"/>
                      <a:pt x="1656158" y="1534576"/>
                    </a:cubicBezTo>
                    <a:lnTo>
                      <a:pt x="1656158" y="1193602"/>
                    </a:lnTo>
                    <a:cubicBezTo>
                      <a:pt x="1656077" y="1126379"/>
                      <a:pt x="1601604" y="1071906"/>
                      <a:pt x="1534381" y="1071826"/>
                    </a:cubicBezTo>
                    <a:close/>
                    <a:moveTo>
                      <a:pt x="828079" y="48905"/>
                    </a:moveTo>
                    <a:cubicBezTo>
                      <a:pt x="966507" y="49088"/>
                      <a:pt x="1082046" y="154612"/>
                      <a:pt x="1094745" y="292458"/>
                    </a:cubicBezTo>
                    <a:lnTo>
                      <a:pt x="561364" y="292458"/>
                    </a:lnTo>
                    <a:cubicBezTo>
                      <a:pt x="574066" y="154595"/>
                      <a:pt x="689631" y="49063"/>
                      <a:pt x="828079" y="48905"/>
                    </a:cubicBezTo>
                    <a:close/>
                    <a:moveTo>
                      <a:pt x="1242118" y="341168"/>
                    </a:moveTo>
                    <a:cubicBezTo>
                      <a:pt x="1250258" y="341192"/>
                      <a:pt x="1258388" y="341670"/>
                      <a:pt x="1266474" y="342605"/>
                    </a:cubicBezTo>
                    <a:lnTo>
                      <a:pt x="1266474" y="755208"/>
                    </a:lnTo>
                    <a:cubicBezTo>
                      <a:pt x="1266474" y="795562"/>
                      <a:pt x="1233762" y="828273"/>
                      <a:pt x="1193408" y="828273"/>
                    </a:cubicBezTo>
                    <a:lnTo>
                      <a:pt x="925500" y="828273"/>
                    </a:lnTo>
                    <a:lnTo>
                      <a:pt x="925500" y="779563"/>
                    </a:lnTo>
                    <a:cubicBezTo>
                      <a:pt x="925500" y="739209"/>
                      <a:pt x="892788" y="706497"/>
                      <a:pt x="852434" y="706497"/>
                    </a:cubicBezTo>
                    <a:lnTo>
                      <a:pt x="803724" y="706497"/>
                    </a:lnTo>
                    <a:cubicBezTo>
                      <a:pt x="763369" y="706497"/>
                      <a:pt x="730658" y="739209"/>
                      <a:pt x="730658" y="779563"/>
                    </a:cubicBezTo>
                    <a:lnTo>
                      <a:pt x="730658" y="828273"/>
                    </a:lnTo>
                    <a:lnTo>
                      <a:pt x="462750" y="828273"/>
                    </a:lnTo>
                    <a:cubicBezTo>
                      <a:pt x="422396" y="828273"/>
                      <a:pt x="389684" y="795562"/>
                      <a:pt x="389684" y="755208"/>
                    </a:cubicBezTo>
                    <a:lnTo>
                      <a:pt x="389684" y="342605"/>
                    </a:lnTo>
                    <a:cubicBezTo>
                      <a:pt x="397770" y="341670"/>
                      <a:pt x="405900" y="341192"/>
                      <a:pt x="414039" y="341168"/>
                    </a:cubicBezTo>
                    <a:close/>
                    <a:moveTo>
                      <a:pt x="876789" y="779563"/>
                    </a:moveTo>
                    <a:lnTo>
                      <a:pt x="876789" y="925694"/>
                    </a:lnTo>
                    <a:cubicBezTo>
                      <a:pt x="876789" y="939146"/>
                      <a:pt x="865886" y="950050"/>
                      <a:pt x="852434" y="950050"/>
                    </a:cubicBezTo>
                    <a:lnTo>
                      <a:pt x="803724" y="950050"/>
                    </a:lnTo>
                    <a:cubicBezTo>
                      <a:pt x="790272" y="950050"/>
                      <a:pt x="779368" y="939146"/>
                      <a:pt x="779368" y="925694"/>
                    </a:cubicBezTo>
                    <a:lnTo>
                      <a:pt x="779368" y="779563"/>
                    </a:lnTo>
                    <a:cubicBezTo>
                      <a:pt x="779368" y="766111"/>
                      <a:pt x="790272" y="755208"/>
                      <a:pt x="803724" y="755208"/>
                    </a:cubicBezTo>
                    <a:lnTo>
                      <a:pt x="852434" y="755208"/>
                    </a:lnTo>
                    <a:cubicBezTo>
                      <a:pt x="865886" y="755208"/>
                      <a:pt x="876789" y="766111"/>
                      <a:pt x="876789" y="779563"/>
                    </a:cubicBezTo>
                    <a:close/>
                    <a:moveTo>
                      <a:pt x="121776" y="1607642"/>
                    </a:moveTo>
                    <a:cubicBezTo>
                      <a:pt x="81422" y="1607642"/>
                      <a:pt x="48711" y="1574930"/>
                      <a:pt x="48711" y="1534576"/>
                    </a:cubicBezTo>
                    <a:lnTo>
                      <a:pt x="48711" y="1193602"/>
                    </a:lnTo>
                    <a:cubicBezTo>
                      <a:pt x="48711" y="1153248"/>
                      <a:pt x="81422" y="1120536"/>
                      <a:pt x="121776" y="1120536"/>
                    </a:cubicBezTo>
                    <a:lnTo>
                      <a:pt x="146132" y="1120536"/>
                    </a:lnTo>
                    <a:lnTo>
                      <a:pt x="146132" y="1607642"/>
                    </a:lnTo>
                    <a:close/>
                    <a:moveTo>
                      <a:pt x="1193408" y="1826839"/>
                    </a:moveTo>
                    <a:lnTo>
                      <a:pt x="462750" y="1826839"/>
                    </a:lnTo>
                    <a:lnTo>
                      <a:pt x="462750" y="1558931"/>
                    </a:lnTo>
                    <a:cubicBezTo>
                      <a:pt x="462750" y="1518577"/>
                      <a:pt x="495462" y="1485865"/>
                      <a:pt x="535816" y="1485865"/>
                    </a:cubicBezTo>
                    <a:lnTo>
                      <a:pt x="1120342" y="1485865"/>
                    </a:lnTo>
                    <a:cubicBezTo>
                      <a:pt x="1160696" y="1485865"/>
                      <a:pt x="1193408" y="1518577"/>
                      <a:pt x="1193408" y="1558931"/>
                    </a:cubicBezTo>
                    <a:close/>
                    <a:moveTo>
                      <a:pt x="1461316" y="1753773"/>
                    </a:moveTo>
                    <a:cubicBezTo>
                      <a:pt x="1461316" y="1794127"/>
                      <a:pt x="1428604" y="1826839"/>
                      <a:pt x="1388250" y="1826839"/>
                    </a:cubicBezTo>
                    <a:lnTo>
                      <a:pt x="1242118" y="1826839"/>
                    </a:lnTo>
                    <a:lnTo>
                      <a:pt x="1242118" y="1558931"/>
                    </a:lnTo>
                    <a:cubicBezTo>
                      <a:pt x="1242038" y="1491708"/>
                      <a:pt x="1187565" y="1437235"/>
                      <a:pt x="1120342" y="1437155"/>
                    </a:cubicBezTo>
                    <a:lnTo>
                      <a:pt x="535816" y="1437155"/>
                    </a:lnTo>
                    <a:cubicBezTo>
                      <a:pt x="468593" y="1437235"/>
                      <a:pt x="414120" y="1491708"/>
                      <a:pt x="414039" y="1558931"/>
                    </a:cubicBezTo>
                    <a:lnTo>
                      <a:pt x="414039" y="1826839"/>
                    </a:lnTo>
                    <a:lnTo>
                      <a:pt x="316618" y="1826839"/>
                    </a:lnTo>
                    <a:cubicBezTo>
                      <a:pt x="249395" y="1826759"/>
                      <a:pt x="194922" y="1772286"/>
                      <a:pt x="194842" y="1705063"/>
                    </a:cubicBezTo>
                    <a:lnTo>
                      <a:pt x="194842" y="560365"/>
                    </a:lnTo>
                    <a:cubicBezTo>
                      <a:pt x="195005" y="467584"/>
                      <a:pt x="253516" y="384937"/>
                      <a:pt x="340974" y="353955"/>
                    </a:cubicBezTo>
                    <a:lnTo>
                      <a:pt x="340974" y="755208"/>
                    </a:lnTo>
                    <a:cubicBezTo>
                      <a:pt x="341054" y="822431"/>
                      <a:pt x="395527" y="876903"/>
                      <a:pt x="462750" y="876984"/>
                    </a:cubicBezTo>
                    <a:lnTo>
                      <a:pt x="730658" y="876984"/>
                    </a:lnTo>
                    <a:lnTo>
                      <a:pt x="730658" y="925694"/>
                    </a:lnTo>
                    <a:cubicBezTo>
                      <a:pt x="730658" y="966049"/>
                      <a:pt x="763369" y="998760"/>
                      <a:pt x="803724" y="998760"/>
                    </a:cubicBezTo>
                    <a:lnTo>
                      <a:pt x="852434" y="998760"/>
                    </a:lnTo>
                    <a:cubicBezTo>
                      <a:pt x="892788" y="998760"/>
                      <a:pt x="925500" y="966049"/>
                      <a:pt x="925500" y="925694"/>
                    </a:cubicBezTo>
                    <a:lnTo>
                      <a:pt x="925500" y="876984"/>
                    </a:lnTo>
                    <a:lnTo>
                      <a:pt x="1193408" y="876984"/>
                    </a:lnTo>
                    <a:cubicBezTo>
                      <a:pt x="1260631" y="876903"/>
                      <a:pt x="1315104" y="822431"/>
                      <a:pt x="1315184" y="755208"/>
                    </a:cubicBezTo>
                    <a:lnTo>
                      <a:pt x="1315184" y="353955"/>
                    </a:lnTo>
                    <a:cubicBezTo>
                      <a:pt x="1402641" y="384937"/>
                      <a:pt x="1461153" y="467584"/>
                      <a:pt x="1461316" y="560365"/>
                    </a:cubicBezTo>
                    <a:lnTo>
                      <a:pt x="1461316" y="1753773"/>
                    </a:lnTo>
                    <a:close/>
                    <a:moveTo>
                      <a:pt x="1607447" y="1534576"/>
                    </a:moveTo>
                    <a:cubicBezTo>
                      <a:pt x="1607447" y="1574930"/>
                      <a:pt x="1574736" y="1607642"/>
                      <a:pt x="1534381" y="1607642"/>
                    </a:cubicBezTo>
                    <a:lnTo>
                      <a:pt x="1510026" y="1607642"/>
                    </a:lnTo>
                    <a:lnTo>
                      <a:pt x="1510026" y="1120536"/>
                    </a:lnTo>
                    <a:lnTo>
                      <a:pt x="1534381" y="1120536"/>
                    </a:lnTo>
                    <a:cubicBezTo>
                      <a:pt x="1574736" y="1120536"/>
                      <a:pt x="1607447" y="1153248"/>
                      <a:pt x="1607447" y="119360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피크닉 테이블" id="410" name="Google Shape;410;g12940cc403a_1_159"/>
              <p:cNvSpPr/>
              <p:nvPr/>
            </p:nvSpPr>
            <p:spPr>
              <a:xfrm>
                <a:off x="4107989" y="5677835"/>
                <a:ext cx="2143262" cy="1266473"/>
              </a:xfrm>
              <a:custGeom>
                <a:rect b="b" l="l" r="r" t="t"/>
                <a:pathLst>
                  <a:path extrusionOk="0" h="1266473" w="2143262">
                    <a:moveTo>
                      <a:pt x="1514264" y="633237"/>
                    </a:moveTo>
                    <a:lnTo>
                      <a:pt x="1278213" y="48711"/>
                    </a:lnTo>
                    <a:lnTo>
                      <a:pt x="1753579" y="48711"/>
                    </a:lnTo>
                    <a:lnTo>
                      <a:pt x="1753579" y="0"/>
                    </a:lnTo>
                    <a:lnTo>
                      <a:pt x="389684" y="0"/>
                    </a:lnTo>
                    <a:lnTo>
                      <a:pt x="389684" y="48711"/>
                    </a:lnTo>
                    <a:lnTo>
                      <a:pt x="865050" y="48711"/>
                    </a:lnTo>
                    <a:lnTo>
                      <a:pt x="628999" y="633237"/>
                    </a:lnTo>
                    <a:lnTo>
                      <a:pt x="0" y="633237"/>
                    </a:lnTo>
                    <a:lnTo>
                      <a:pt x="0" y="681947"/>
                    </a:lnTo>
                    <a:lnTo>
                      <a:pt x="609320" y="681947"/>
                    </a:lnTo>
                    <a:lnTo>
                      <a:pt x="373269" y="1266474"/>
                    </a:lnTo>
                    <a:lnTo>
                      <a:pt x="425779" y="1266474"/>
                    </a:lnTo>
                    <a:lnTo>
                      <a:pt x="661830" y="681947"/>
                    </a:lnTo>
                    <a:lnTo>
                      <a:pt x="1481433" y="681947"/>
                    </a:lnTo>
                    <a:lnTo>
                      <a:pt x="1717484" y="1266474"/>
                    </a:lnTo>
                    <a:lnTo>
                      <a:pt x="1769994" y="1266474"/>
                    </a:lnTo>
                    <a:lnTo>
                      <a:pt x="1533943" y="681947"/>
                    </a:lnTo>
                    <a:lnTo>
                      <a:pt x="2143263" y="681947"/>
                    </a:lnTo>
                    <a:lnTo>
                      <a:pt x="2143263" y="633237"/>
                    </a:lnTo>
                    <a:close/>
                    <a:moveTo>
                      <a:pt x="681509" y="633237"/>
                    </a:moveTo>
                    <a:lnTo>
                      <a:pt x="917560" y="48711"/>
                    </a:lnTo>
                    <a:lnTo>
                      <a:pt x="1225703" y="48711"/>
                    </a:lnTo>
                    <a:lnTo>
                      <a:pt x="1461754" y="63323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descr="하이킹" id="411" name="Google Shape;411;g12940cc403a_1_159"/>
              <p:cNvGrpSpPr/>
              <p:nvPr/>
            </p:nvGrpSpPr>
            <p:grpSpPr>
              <a:xfrm>
                <a:off x="2451362" y="4845692"/>
                <a:ext cx="1373174" cy="2098615"/>
                <a:chOff x="6563952" y="3540014"/>
                <a:chExt cx="1373174" cy="2098615"/>
              </a:xfrm>
            </p:grpSpPr>
            <p:sp>
              <p:nvSpPr>
                <p:cNvPr id="412" name="Google Shape;412;g12940cc403a_1_159"/>
                <p:cNvSpPr/>
                <p:nvPr/>
              </p:nvSpPr>
              <p:spPr>
                <a:xfrm>
                  <a:off x="7201943" y="3540014"/>
                  <a:ext cx="389791" cy="389791"/>
                </a:xfrm>
                <a:custGeom>
                  <a:rect b="b" l="l" r="r" t="t"/>
                  <a:pathLst>
                    <a:path extrusionOk="0" h="389791" w="389791">
                      <a:moveTo>
                        <a:pt x="194842" y="389791"/>
                      </a:moveTo>
                      <a:cubicBezTo>
                        <a:pt x="302480" y="389821"/>
                        <a:pt x="389762" y="302587"/>
                        <a:pt x="389791" y="194949"/>
                      </a:cubicBezTo>
                      <a:cubicBezTo>
                        <a:pt x="389821" y="87311"/>
                        <a:pt x="302587" y="30"/>
                        <a:pt x="194949" y="0"/>
                      </a:cubicBezTo>
                      <a:cubicBezTo>
                        <a:pt x="87311" y="-29"/>
                        <a:pt x="29" y="87204"/>
                        <a:pt x="0" y="194842"/>
                      </a:cubicBezTo>
                      <a:cubicBezTo>
                        <a:pt x="0" y="194859"/>
                        <a:pt x="0" y="194879"/>
                        <a:pt x="0" y="194896"/>
                      </a:cubicBezTo>
                      <a:cubicBezTo>
                        <a:pt x="-10" y="302517"/>
                        <a:pt x="87221" y="389772"/>
                        <a:pt x="194842" y="389791"/>
                      </a:cubicBezTo>
                      <a:close/>
                      <a:moveTo>
                        <a:pt x="194842" y="48711"/>
                      </a:moveTo>
                      <a:cubicBezTo>
                        <a:pt x="275577" y="48681"/>
                        <a:pt x="341052" y="114106"/>
                        <a:pt x="341081" y="194842"/>
                      </a:cubicBezTo>
                      <a:cubicBezTo>
                        <a:pt x="341110" y="275577"/>
                        <a:pt x="275685" y="341052"/>
                        <a:pt x="194949" y="341081"/>
                      </a:cubicBezTo>
                      <a:cubicBezTo>
                        <a:pt x="114214" y="341110"/>
                        <a:pt x="48740" y="275685"/>
                        <a:pt x="48711" y="194949"/>
                      </a:cubicBezTo>
                      <a:cubicBezTo>
                        <a:pt x="48711" y="194932"/>
                        <a:pt x="48711" y="194913"/>
                        <a:pt x="48711" y="194896"/>
                      </a:cubicBezTo>
                      <a:cubicBezTo>
                        <a:pt x="48788" y="114214"/>
                        <a:pt x="114160" y="48819"/>
                        <a:pt x="194842" y="487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3" name="Google Shape;413;g12940cc403a_1_159"/>
                <p:cNvSpPr/>
                <p:nvPr/>
              </p:nvSpPr>
              <p:spPr>
                <a:xfrm>
                  <a:off x="6563952" y="4792491"/>
                  <a:ext cx="602240" cy="845639"/>
                </a:xfrm>
                <a:custGeom>
                  <a:rect b="b" l="l" r="r" t="t"/>
                  <a:pathLst>
                    <a:path extrusionOk="0" h="845639" w="602240">
                      <a:moveTo>
                        <a:pt x="564024" y="348709"/>
                      </a:moveTo>
                      <a:lnTo>
                        <a:pt x="602240" y="163891"/>
                      </a:lnTo>
                      <a:lnTo>
                        <a:pt x="558944" y="132697"/>
                      </a:lnTo>
                      <a:lnTo>
                        <a:pt x="516147" y="339778"/>
                      </a:lnTo>
                      <a:cubicBezTo>
                        <a:pt x="514023" y="350333"/>
                        <a:pt x="509318" y="360197"/>
                        <a:pt x="502447" y="368485"/>
                      </a:cubicBezTo>
                      <a:lnTo>
                        <a:pt x="171369" y="770596"/>
                      </a:lnTo>
                      <a:cubicBezTo>
                        <a:pt x="158429" y="787413"/>
                        <a:pt x="138333" y="797167"/>
                        <a:pt x="117115" y="796926"/>
                      </a:cubicBezTo>
                      <a:cubicBezTo>
                        <a:pt x="101167" y="797082"/>
                        <a:pt x="85697" y="791502"/>
                        <a:pt x="73519" y="781205"/>
                      </a:cubicBezTo>
                      <a:cubicBezTo>
                        <a:pt x="59320" y="769565"/>
                        <a:pt x="50443" y="752668"/>
                        <a:pt x="48920" y="734372"/>
                      </a:cubicBezTo>
                      <a:cubicBezTo>
                        <a:pt x="47325" y="715825"/>
                        <a:pt x="53112" y="697398"/>
                        <a:pt x="65024" y="683095"/>
                      </a:cubicBezTo>
                      <a:lnTo>
                        <a:pt x="381718" y="297763"/>
                      </a:lnTo>
                      <a:cubicBezTo>
                        <a:pt x="384244" y="294701"/>
                        <a:pt x="385973" y="291067"/>
                        <a:pt x="386759" y="287178"/>
                      </a:cubicBezTo>
                      <a:lnTo>
                        <a:pt x="436515" y="44137"/>
                      </a:lnTo>
                      <a:cubicBezTo>
                        <a:pt x="420440" y="31961"/>
                        <a:pt x="406665" y="17015"/>
                        <a:pt x="395842" y="0"/>
                      </a:cubicBezTo>
                      <a:lnTo>
                        <a:pt x="340260" y="271505"/>
                      </a:lnTo>
                      <a:lnTo>
                        <a:pt x="27424" y="652151"/>
                      </a:lnTo>
                      <a:cubicBezTo>
                        <a:pt x="-14274" y="702201"/>
                        <a:pt x="-7684" y="776541"/>
                        <a:pt x="42171" y="818476"/>
                      </a:cubicBezTo>
                      <a:cubicBezTo>
                        <a:pt x="63110" y="836182"/>
                        <a:pt x="89693" y="845817"/>
                        <a:pt x="117115" y="845637"/>
                      </a:cubicBezTo>
                      <a:cubicBezTo>
                        <a:pt x="153017" y="845900"/>
                        <a:pt x="187020" y="829533"/>
                        <a:pt x="209210" y="801310"/>
                      </a:cubicBezTo>
                      <a:lnTo>
                        <a:pt x="540288" y="399156"/>
                      </a:lnTo>
                      <a:cubicBezTo>
                        <a:pt x="552256" y="384567"/>
                        <a:pt x="560412" y="367231"/>
                        <a:pt x="564024" y="34870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4" name="Google Shape;414;g12940cc403a_1_159"/>
                <p:cNvSpPr/>
                <p:nvPr/>
              </p:nvSpPr>
              <p:spPr>
                <a:xfrm>
                  <a:off x="6981113" y="3981969"/>
                  <a:ext cx="956013" cy="1656660"/>
                </a:xfrm>
                <a:custGeom>
                  <a:rect b="b" l="l" r="r" t="t"/>
                  <a:pathLst>
                    <a:path extrusionOk="0" h="1656660" w="956013">
                      <a:moveTo>
                        <a:pt x="875095" y="502376"/>
                      </a:moveTo>
                      <a:lnTo>
                        <a:pt x="642067" y="425433"/>
                      </a:lnTo>
                      <a:cubicBezTo>
                        <a:pt x="612168" y="356196"/>
                        <a:pt x="510894" y="121801"/>
                        <a:pt x="505853" y="111737"/>
                      </a:cubicBezTo>
                      <a:cubicBezTo>
                        <a:pt x="468397" y="43481"/>
                        <a:pt x="397014" y="760"/>
                        <a:pt x="319160" y="0"/>
                      </a:cubicBezTo>
                      <a:lnTo>
                        <a:pt x="310477" y="0"/>
                      </a:lnTo>
                      <a:cubicBezTo>
                        <a:pt x="207849" y="0"/>
                        <a:pt x="128694" y="77513"/>
                        <a:pt x="103945" y="202098"/>
                      </a:cubicBezTo>
                      <a:lnTo>
                        <a:pt x="2456" y="694291"/>
                      </a:lnTo>
                      <a:cubicBezTo>
                        <a:pt x="-7113" y="741296"/>
                        <a:pt x="11760" y="789546"/>
                        <a:pt x="50680" y="817589"/>
                      </a:cubicBezTo>
                      <a:lnTo>
                        <a:pt x="410609" y="1076936"/>
                      </a:lnTo>
                      <a:lnTo>
                        <a:pt x="410609" y="1108301"/>
                      </a:lnTo>
                      <a:lnTo>
                        <a:pt x="11602" y="1591940"/>
                      </a:lnTo>
                      <a:cubicBezTo>
                        <a:pt x="3038" y="1602318"/>
                        <a:pt x="4507" y="1617674"/>
                        <a:pt x="14885" y="1626237"/>
                      </a:cubicBezTo>
                      <a:cubicBezTo>
                        <a:pt x="25262" y="1634801"/>
                        <a:pt x="40618" y="1633332"/>
                        <a:pt x="49182" y="1622954"/>
                      </a:cubicBezTo>
                      <a:lnTo>
                        <a:pt x="410614" y="1184864"/>
                      </a:lnTo>
                      <a:lnTo>
                        <a:pt x="410614" y="1537236"/>
                      </a:lnTo>
                      <a:cubicBezTo>
                        <a:pt x="410317" y="1602895"/>
                        <a:pt x="463304" y="1656362"/>
                        <a:pt x="528963" y="1656659"/>
                      </a:cubicBezTo>
                      <a:cubicBezTo>
                        <a:pt x="594623" y="1656957"/>
                        <a:pt x="648090" y="1603972"/>
                        <a:pt x="648387" y="1538312"/>
                      </a:cubicBezTo>
                      <a:cubicBezTo>
                        <a:pt x="648389" y="1537954"/>
                        <a:pt x="648389" y="1537594"/>
                        <a:pt x="648387" y="1537236"/>
                      </a:cubicBezTo>
                      <a:lnTo>
                        <a:pt x="648387" y="1017188"/>
                      </a:lnTo>
                      <a:cubicBezTo>
                        <a:pt x="648572" y="986870"/>
                        <a:pt x="637064" y="957646"/>
                        <a:pt x="616255" y="935598"/>
                      </a:cubicBezTo>
                      <a:lnTo>
                        <a:pt x="789745" y="725309"/>
                      </a:lnTo>
                      <a:lnTo>
                        <a:pt x="800417" y="728865"/>
                      </a:lnTo>
                      <a:cubicBezTo>
                        <a:pt x="812239" y="732224"/>
                        <a:pt x="824449" y="734031"/>
                        <a:pt x="836736" y="734240"/>
                      </a:cubicBezTo>
                      <a:cubicBezTo>
                        <a:pt x="887453" y="733505"/>
                        <a:pt x="932420" y="701461"/>
                        <a:pt x="949674" y="653763"/>
                      </a:cubicBezTo>
                      <a:cubicBezTo>
                        <a:pt x="970792" y="591370"/>
                        <a:pt x="937435" y="523655"/>
                        <a:pt x="875095" y="502376"/>
                      </a:cubicBezTo>
                      <a:close/>
                      <a:moveTo>
                        <a:pt x="599672" y="1017188"/>
                      </a:moveTo>
                      <a:lnTo>
                        <a:pt x="599672" y="1537236"/>
                      </a:lnTo>
                      <a:cubicBezTo>
                        <a:pt x="599900" y="1575993"/>
                        <a:pt x="568667" y="1607596"/>
                        <a:pt x="529908" y="1607825"/>
                      </a:cubicBezTo>
                      <a:cubicBezTo>
                        <a:pt x="491152" y="1608054"/>
                        <a:pt x="459548" y="1576821"/>
                        <a:pt x="459319" y="1538064"/>
                      </a:cubicBezTo>
                      <a:cubicBezTo>
                        <a:pt x="459317" y="1537786"/>
                        <a:pt x="459317" y="1537511"/>
                        <a:pt x="459319" y="1537236"/>
                      </a:cubicBezTo>
                      <a:lnTo>
                        <a:pt x="459319" y="1125824"/>
                      </a:lnTo>
                      <a:lnTo>
                        <a:pt x="584832" y="973687"/>
                      </a:lnTo>
                      <a:cubicBezTo>
                        <a:pt x="594545" y="986098"/>
                        <a:pt x="599774" y="1001427"/>
                        <a:pt x="599672" y="1017188"/>
                      </a:cubicBezTo>
                      <a:close/>
                      <a:moveTo>
                        <a:pt x="578012" y="905378"/>
                      </a:moveTo>
                      <a:lnTo>
                        <a:pt x="383901" y="763243"/>
                      </a:lnTo>
                      <a:lnTo>
                        <a:pt x="429377" y="535864"/>
                      </a:lnTo>
                      <a:lnTo>
                        <a:pt x="443907" y="569494"/>
                      </a:lnTo>
                      <a:cubicBezTo>
                        <a:pt x="458192" y="599329"/>
                        <a:pt x="483604" y="622377"/>
                        <a:pt x="514689" y="633690"/>
                      </a:cubicBezTo>
                      <a:lnTo>
                        <a:pt x="740189" y="708811"/>
                      </a:lnTo>
                      <a:close/>
                      <a:moveTo>
                        <a:pt x="402452" y="353531"/>
                      </a:moveTo>
                      <a:cubicBezTo>
                        <a:pt x="396673" y="341385"/>
                        <a:pt x="382143" y="336224"/>
                        <a:pt x="369997" y="342004"/>
                      </a:cubicBezTo>
                      <a:cubicBezTo>
                        <a:pt x="358360" y="347540"/>
                        <a:pt x="353050" y="361184"/>
                        <a:pt x="357882" y="373130"/>
                      </a:cubicBezTo>
                      <a:lnTo>
                        <a:pt x="395258" y="458093"/>
                      </a:lnTo>
                      <a:lnTo>
                        <a:pt x="333096" y="768927"/>
                      </a:lnTo>
                      <a:cubicBezTo>
                        <a:pt x="331233" y="778224"/>
                        <a:pt x="334940" y="787756"/>
                        <a:pt x="342594" y="793353"/>
                      </a:cubicBezTo>
                      <a:lnTo>
                        <a:pt x="546986" y="943006"/>
                      </a:lnTo>
                      <a:lnTo>
                        <a:pt x="456331" y="1052890"/>
                      </a:lnTo>
                      <a:cubicBezTo>
                        <a:pt x="454614" y="1049673"/>
                        <a:pt x="452191" y="1046882"/>
                        <a:pt x="449244" y="1044731"/>
                      </a:cubicBezTo>
                      <a:lnTo>
                        <a:pt x="79134" y="778041"/>
                      </a:lnTo>
                      <a:cubicBezTo>
                        <a:pt x="55787" y="761216"/>
                        <a:pt x="44459" y="732275"/>
                        <a:pt x="50188" y="704072"/>
                      </a:cubicBezTo>
                      <a:lnTo>
                        <a:pt x="151700" y="211757"/>
                      </a:lnTo>
                      <a:cubicBezTo>
                        <a:pt x="167344" y="132931"/>
                        <a:pt x="217289" y="48711"/>
                        <a:pt x="310477" y="48711"/>
                      </a:cubicBezTo>
                      <a:lnTo>
                        <a:pt x="319160" y="48711"/>
                      </a:lnTo>
                      <a:cubicBezTo>
                        <a:pt x="378942" y="49358"/>
                        <a:pt x="433771" y="82063"/>
                        <a:pt x="462746" y="134358"/>
                      </a:cubicBezTo>
                      <a:cubicBezTo>
                        <a:pt x="467169" y="143635"/>
                        <a:pt x="548250" y="331081"/>
                        <a:pt x="601671" y="454783"/>
                      </a:cubicBezTo>
                      <a:cubicBezTo>
                        <a:pt x="604428" y="461169"/>
                        <a:pt x="609786" y="466070"/>
                        <a:pt x="616394" y="468245"/>
                      </a:cubicBezTo>
                      <a:lnTo>
                        <a:pt x="859757" y="548588"/>
                      </a:lnTo>
                      <a:cubicBezTo>
                        <a:pt x="896301" y="561179"/>
                        <a:pt x="915910" y="600835"/>
                        <a:pt x="903732" y="637518"/>
                      </a:cubicBezTo>
                      <a:cubicBezTo>
                        <a:pt x="893496" y="665853"/>
                        <a:pt x="866854" y="684948"/>
                        <a:pt x="836731" y="685540"/>
                      </a:cubicBezTo>
                      <a:cubicBezTo>
                        <a:pt x="828945" y="685321"/>
                        <a:pt x="821214" y="684154"/>
                        <a:pt x="813708" y="682067"/>
                      </a:cubicBezTo>
                      <a:lnTo>
                        <a:pt x="530722" y="587714"/>
                      </a:lnTo>
                      <a:cubicBezTo>
                        <a:pt x="512090" y="580681"/>
                        <a:pt x="496836" y="566818"/>
                        <a:pt x="488051" y="54894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5" name="Google Shape;415;g12940cc403a_1_159"/>
                <p:cNvSpPr/>
                <p:nvPr/>
              </p:nvSpPr>
              <p:spPr>
                <a:xfrm>
                  <a:off x="6623522" y="3750151"/>
                  <a:ext cx="464221" cy="936932"/>
                </a:xfrm>
                <a:custGeom>
                  <a:rect b="b" l="l" r="r" t="t"/>
                  <a:pathLst>
                    <a:path extrusionOk="0" h="936932" w="464221">
                      <a:moveTo>
                        <a:pt x="129851" y="932127"/>
                      </a:moveTo>
                      <a:cubicBezTo>
                        <a:pt x="143054" y="935308"/>
                        <a:pt x="156585" y="936920"/>
                        <a:pt x="170166" y="936932"/>
                      </a:cubicBezTo>
                      <a:cubicBezTo>
                        <a:pt x="250748" y="936655"/>
                        <a:pt x="320153" y="880051"/>
                        <a:pt x="336632" y="801171"/>
                      </a:cubicBezTo>
                      <a:lnTo>
                        <a:pt x="416166" y="419692"/>
                      </a:lnTo>
                      <a:cubicBezTo>
                        <a:pt x="424130" y="381279"/>
                        <a:pt x="408309" y="341834"/>
                        <a:pt x="376009" y="319570"/>
                      </a:cubicBezTo>
                      <a:cubicBezTo>
                        <a:pt x="458415" y="274201"/>
                        <a:pt x="488440" y="170619"/>
                        <a:pt x="443072" y="88213"/>
                      </a:cubicBezTo>
                      <a:cubicBezTo>
                        <a:pt x="397703" y="5806"/>
                        <a:pt x="294120" y="-24219"/>
                        <a:pt x="211714" y="21150"/>
                      </a:cubicBezTo>
                      <a:cubicBezTo>
                        <a:pt x="129308" y="66519"/>
                        <a:pt x="99282" y="170102"/>
                        <a:pt x="144651" y="252508"/>
                      </a:cubicBezTo>
                      <a:cubicBezTo>
                        <a:pt x="146756" y="256332"/>
                        <a:pt x="149009" y="260073"/>
                        <a:pt x="151400" y="263724"/>
                      </a:cubicBezTo>
                      <a:cubicBezTo>
                        <a:pt x="153816" y="267416"/>
                        <a:pt x="156466" y="270894"/>
                        <a:pt x="159123" y="274355"/>
                      </a:cubicBezTo>
                      <a:cubicBezTo>
                        <a:pt x="120644" y="281878"/>
                        <a:pt x="90417" y="311721"/>
                        <a:pt x="82404" y="350100"/>
                      </a:cubicBezTo>
                      <a:lnTo>
                        <a:pt x="4107" y="725585"/>
                      </a:lnTo>
                      <a:cubicBezTo>
                        <a:pt x="-15974" y="816983"/>
                        <a:pt x="39437" y="907998"/>
                        <a:pt x="129851" y="932127"/>
                      </a:cubicBezTo>
                      <a:close/>
                      <a:moveTo>
                        <a:pt x="174803" y="145452"/>
                      </a:moveTo>
                      <a:cubicBezTo>
                        <a:pt x="186555" y="89082"/>
                        <a:pt x="236169" y="48638"/>
                        <a:pt x="293749" y="48484"/>
                      </a:cubicBezTo>
                      <a:cubicBezTo>
                        <a:pt x="302189" y="48487"/>
                        <a:pt x="310603" y="49354"/>
                        <a:pt x="318865" y="51076"/>
                      </a:cubicBezTo>
                      <a:cubicBezTo>
                        <a:pt x="384707" y="64795"/>
                        <a:pt x="426961" y="129295"/>
                        <a:pt x="413241" y="195137"/>
                      </a:cubicBezTo>
                      <a:cubicBezTo>
                        <a:pt x="399522" y="260979"/>
                        <a:pt x="335022" y="303233"/>
                        <a:pt x="269180" y="289514"/>
                      </a:cubicBezTo>
                      <a:lnTo>
                        <a:pt x="269131" y="289514"/>
                      </a:lnTo>
                      <a:cubicBezTo>
                        <a:pt x="203309" y="275772"/>
                        <a:pt x="161081" y="211282"/>
                        <a:pt x="174803" y="145457"/>
                      </a:cubicBezTo>
                      <a:close/>
                      <a:moveTo>
                        <a:pt x="51765" y="735524"/>
                      </a:moveTo>
                      <a:lnTo>
                        <a:pt x="130065" y="360039"/>
                      </a:lnTo>
                      <a:cubicBezTo>
                        <a:pt x="134763" y="337479"/>
                        <a:pt x="154622" y="321295"/>
                        <a:pt x="177667" y="321249"/>
                      </a:cubicBezTo>
                      <a:cubicBezTo>
                        <a:pt x="181038" y="321246"/>
                        <a:pt x="184402" y="321589"/>
                        <a:pt x="187704" y="322271"/>
                      </a:cubicBezTo>
                      <a:lnTo>
                        <a:pt x="330743" y="352097"/>
                      </a:lnTo>
                      <a:cubicBezTo>
                        <a:pt x="357063" y="357630"/>
                        <a:pt x="373954" y="383410"/>
                        <a:pt x="368513" y="409751"/>
                      </a:cubicBezTo>
                      <a:lnTo>
                        <a:pt x="288971" y="791230"/>
                      </a:lnTo>
                      <a:cubicBezTo>
                        <a:pt x="275239" y="857069"/>
                        <a:pt x="210737" y="899311"/>
                        <a:pt x="144897" y="885579"/>
                      </a:cubicBezTo>
                      <a:cubicBezTo>
                        <a:pt x="143667" y="885324"/>
                        <a:pt x="142442" y="885048"/>
                        <a:pt x="141222" y="884754"/>
                      </a:cubicBezTo>
                      <a:cubicBezTo>
                        <a:pt x="76306" y="866923"/>
                        <a:pt x="36896" y="801184"/>
                        <a:pt x="51765" y="73552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6" name="Google Shape;416;g12940cc403a_1_159"/>
                <p:cNvSpPr/>
                <p:nvPr/>
              </p:nvSpPr>
              <p:spPr>
                <a:xfrm>
                  <a:off x="6881516" y="3884018"/>
                  <a:ext cx="72540" cy="72985"/>
                </a:xfrm>
                <a:custGeom>
                  <a:rect b="b" l="l" r="r" t="t"/>
                  <a:pathLst>
                    <a:path extrusionOk="0" h="72985" w="72540">
                      <a:moveTo>
                        <a:pt x="28541" y="72194"/>
                      </a:moveTo>
                      <a:cubicBezTo>
                        <a:pt x="48255" y="76349"/>
                        <a:pt x="67605" y="63735"/>
                        <a:pt x="71760" y="44022"/>
                      </a:cubicBezTo>
                      <a:cubicBezTo>
                        <a:pt x="71767" y="43985"/>
                        <a:pt x="71774" y="43951"/>
                        <a:pt x="71782" y="43915"/>
                      </a:cubicBezTo>
                      <a:lnTo>
                        <a:pt x="71782" y="43883"/>
                      </a:lnTo>
                      <a:cubicBezTo>
                        <a:pt x="75847" y="24136"/>
                        <a:pt x="63184" y="4817"/>
                        <a:pt x="43454" y="667"/>
                      </a:cubicBezTo>
                      <a:cubicBezTo>
                        <a:pt x="23641" y="-3152"/>
                        <a:pt x="4486" y="9813"/>
                        <a:pt x="667" y="29623"/>
                      </a:cubicBezTo>
                      <a:cubicBezTo>
                        <a:pt x="-3072" y="49012"/>
                        <a:pt x="9274" y="67863"/>
                        <a:pt x="28541" y="721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descr="텐트" id="417" name="Google Shape;417;g12940cc403a_1_159"/>
              <p:cNvSpPr/>
              <p:nvPr/>
            </p:nvSpPr>
            <p:spPr>
              <a:xfrm>
                <a:off x="10356637" y="5667387"/>
                <a:ext cx="1948420" cy="1276921"/>
              </a:xfrm>
              <a:custGeom>
                <a:rect b="b" l="l" r="r" t="t"/>
                <a:pathLst>
                  <a:path extrusionOk="0" h="1276921" w="1948420">
                    <a:moveTo>
                      <a:pt x="1948421" y="1276922"/>
                    </a:moveTo>
                    <a:lnTo>
                      <a:pt x="1948421" y="1228212"/>
                    </a:lnTo>
                    <a:lnTo>
                      <a:pt x="1788017" y="1228212"/>
                    </a:lnTo>
                    <a:lnTo>
                      <a:pt x="1916930" y="1099299"/>
                    </a:lnTo>
                    <a:lnTo>
                      <a:pt x="1882491" y="1064861"/>
                    </a:lnTo>
                    <a:lnTo>
                      <a:pt x="1719140" y="1228212"/>
                    </a:lnTo>
                    <a:lnTo>
                      <a:pt x="1718580" y="1228212"/>
                    </a:lnTo>
                    <a:lnTo>
                      <a:pt x="974210" y="0"/>
                    </a:lnTo>
                    <a:lnTo>
                      <a:pt x="229841" y="1228212"/>
                    </a:lnTo>
                    <a:lnTo>
                      <a:pt x="229280" y="1228212"/>
                    </a:lnTo>
                    <a:lnTo>
                      <a:pt x="65930" y="1064861"/>
                    </a:lnTo>
                    <a:lnTo>
                      <a:pt x="31491" y="1099299"/>
                    </a:lnTo>
                    <a:lnTo>
                      <a:pt x="160404" y="1228212"/>
                    </a:lnTo>
                    <a:lnTo>
                      <a:pt x="0" y="1228212"/>
                    </a:lnTo>
                    <a:lnTo>
                      <a:pt x="0" y="1276922"/>
                    </a:lnTo>
                    <a:close/>
                    <a:moveTo>
                      <a:pt x="1450307" y="1228212"/>
                    </a:moveTo>
                    <a:lnTo>
                      <a:pt x="998566" y="482941"/>
                    </a:lnTo>
                    <a:lnTo>
                      <a:pt x="998566" y="135026"/>
                    </a:lnTo>
                    <a:cubicBezTo>
                      <a:pt x="998566" y="134538"/>
                      <a:pt x="998761" y="134490"/>
                      <a:pt x="999028" y="135026"/>
                    </a:cubicBezTo>
                    <a:lnTo>
                      <a:pt x="1661613" y="1228212"/>
                    </a:lnTo>
                    <a:close/>
                    <a:moveTo>
                      <a:pt x="998566" y="576854"/>
                    </a:moveTo>
                    <a:lnTo>
                      <a:pt x="1393340" y="1228212"/>
                    </a:lnTo>
                    <a:lnTo>
                      <a:pt x="998566" y="1228212"/>
                    </a:lnTo>
                    <a:close/>
                    <a:moveTo>
                      <a:pt x="949855" y="135026"/>
                    </a:moveTo>
                    <a:lnTo>
                      <a:pt x="949855" y="1228212"/>
                    </a:lnTo>
                    <a:lnTo>
                      <a:pt x="286808" y="1228212"/>
                    </a:lnTo>
                    <a:lnTo>
                      <a:pt x="949392" y="134904"/>
                    </a:lnTo>
                    <a:cubicBezTo>
                      <a:pt x="949660" y="134490"/>
                      <a:pt x="949855" y="134660"/>
                      <a:pt x="949855" y="13502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descr="모닥불" id="418" name="Google Shape;418;g12940cc403a_1_159"/>
              <p:cNvGrpSpPr/>
              <p:nvPr/>
            </p:nvGrpSpPr>
            <p:grpSpPr>
              <a:xfrm>
                <a:off x="6534704" y="4901151"/>
                <a:ext cx="1598868" cy="2043157"/>
                <a:chOff x="6755506" y="3867912"/>
                <a:chExt cx="1598868" cy="2043157"/>
              </a:xfrm>
            </p:grpSpPr>
            <p:sp>
              <p:nvSpPr>
                <p:cNvPr id="419" name="Google Shape;419;g12940cc403a_1_159"/>
                <p:cNvSpPr/>
                <p:nvPr/>
              </p:nvSpPr>
              <p:spPr>
                <a:xfrm>
                  <a:off x="7104128" y="3867912"/>
                  <a:ext cx="913075" cy="1315180"/>
                </a:xfrm>
                <a:custGeom>
                  <a:rect b="b" l="l" r="r" t="t"/>
                  <a:pathLst>
                    <a:path extrusionOk="0" h="1315180" w="913075">
                      <a:moveTo>
                        <a:pt x="189298" y="1227937"/>
                      </a:moveTo>
                      <a:cubicBezTo>
                        <a:pt x="201093" y="1234403"/>
                        <a:pt x="215896" y="1230085"/>
                        <a:pt x="222363" y="1218290"/>
                      </a:cubicBezTo>
                      <a:cubicBezTo>
                        <a:pt x="226014" y="1211634"/>
                        <a:pt x="226350" y="1203655"/>
                        <a:pt x="223274" y="1196714"/>
                      </a:cubicBezTo>
                      <a:cubicBezTo>
                        <a:pt x="165364" y="1074104"/>
                        <a:pt x="177152" y="929931"/>
                        <a:pt x="254205" y="818355"/>
                      </a:cubicBezTo>
                      <a:cubicBezTo>
                        <a:pt x="254473" y="817941"/>
                        <a:pt x="254692" y="817989"/>
                        <a:pt x="254668" y="818355"/>
                      </a:cubicBezTo>
                      <a:cubicBezTo>
                        <a:pt x="251623" y="890130"/>
                        <a:pt x="262218" y="992397"/>
                        <a:pt x="329536" y="1074353"/>
                      </a:cubicBezTo>
                      <a:cubicBezTo>
                        <a:pt x="429392" y="1198224"/>
                        <a:pt x="431828" y="1290067"/>
                        <a:pt x="431828" y="1290822"/>
                      </a:cubicBezTo>
                      <a:cubicBezTo>
                        <a:pt x="431828" y="1304274"/>
                        <a:pt x="442732" y="1315178"/>
                        <a:pt x="456183" y="1315178"/>
                      </a:cubicBezTo>
                      <a:cubicBezTo>
                        <a:pt x="640370" y="1315884"/>
                        <a:pt x="806555" y="1204736"/>
                        <a:pt x="876238" y="1034240"/>
                      </a:cubicBezTo>
                      <a:cubicBezTo>
                        <a:pt x="925192" y="928976"/>
                        <a:pt x="931500" y="760438"/>
                        <a:pt x="857314" y="660630"/>
                      </a:cubicBezTo>
                      <a:cubicBezTo>
                        <a:pt x="849311" y="649819"/>
                        <a:pt x="834060" y="647542"/>
                        <a:pt x="823248" y="655542"/>
                      </a:cubicBezTo>
                      <a:cubicBezTo>
                        <a:pt x="815389" y="661361"/>
                        <a:pt x="811770" y="671315"/>
                        <a:pt x="814059" y="680821"/>
                      </a:cubicBezTo>
                      <a:cubicBezTo>
                        <a:pt x="824035" y="725488"/>
                        <a:pt x="808024" y="771968"/>
                        <a:pt x="772655" y="801014"/>
                      </a:cubicBezTo>
                      <a:cubicBezTo>
                        <a:pt x="740246" y="829877"/>
                        <a:pt x="694144" y="837569"/>
                        <a:pt x="654118" y="820790"/>
                      </a:cubicBezTo>
                      <a:cubicBezTo>
                        <a:pt x="619290" y="809049"/>
                        <a:pt x="591988" y="781646"/>
                        <a:pt x="580371" y="746775"/>
                      </a:cubicBezTo>
                      <a:cubicBezTo>
                        <a:pt x="568629" y="706286"/>
                        <a:pt x="576632" y="662634"/>
                        <a:pt x="601974" y="628944"/>
                      </a:cubicBezTo>
                      <a:cubicBezTo>
                        <a:pt x="668593" y="536891"/>
                        <a:pt x="689144" y="419301"/>
                        <a:pt x="657698" y="310109"/>
                      </a:cubicBezTo>
                      <a:cubicBezTo>
                        <a:pt x="620890" y="172626"/>
                        <a:pt x="523645" y="59298"/>
                        <a:pt x="393346" y="2039"/>
                      </a:cubicBezTo>
                      <a:cubicBezTo>
                        <a:pt x="381018" y="-3341"/>
                        <a:pt x="366663" y="2291"/>
                        <a:pt x="361283" y="14619"/>
                      </a:cubicBezTo>
                      <a:cubicBezTo>
                        <a:pt x="358316" y="21415"/>
                        <a:pt x="358609" y="29192"/>
                        <a:pt x="362074" y="35747"/>
                      </a:cubicBezTo>
                      <a:cubicBezTo>
                        <a:pt x="470139" y="240112"/>
                        <a:pt x="277513" y="422728"/>
                        <a:pt x="215943" y="473776"/>
                      </a:cubicBezTo>
                      <a:cubicBezTo>
                        <a:pt x="116573" y="555756"/>
                        <a:pt x="52592" y="641219"/>
                        <a:pt x="33278" y="689247"/>
                      </a:cubicBezTo>
                      <a:cubicBezTo>
                        <a:pt x="-67090" y="931850"/>
                        <a:pt x="81477" y="1168876"/>
                        <a:pt x="189298" y="1227937"/>
                      </a:cubicBezTo>
                      <a:close/>
                      <a:moveTo>
                        <a:pt x="78482" y="707636"/>
                      </a:moveTo>
                      <a:cubicBezTo>
                        <a:pt x="94970" y="666451"/>
                        <a:pt x="154714" y="587467"/>
                        <a:pt x="246996" y="511308"/>
                      </a:cubicBezTo>
                      <a:cubicBezTo>
                        <a:pt x="309370" y="459577"/>
                        <a:pt x="491766" y="286558"/>
                        <a:pt x="431633" y="78077"/>
                      </a:cubicBezTo>
                      <a:cubicBezTo>
                        <a:pt x="431633" y="77736"/>
                        <a:pt x="431633" y="77614"/>
                        <a:pt x="431998" y="77784"/>
                      </a:cubicBezTo>
                      <a:cubicBezTo>
                        <a:pt x="519928" y="134286"/>
                        <a:pt x="583634" y="221544"/>
                        <a:pt x="610668" y="322506"/>
                      </a:cubicBezTo>
                      <a:cubicBezTo>
                        <a:pt x="638938" y="417572"/>
                        <a:pt x="621141" y="520388"/>
                        <a:pt x="562567" y="600424"/>
                      </a:cubicBezTo>
                      <a:cubicBezTo>
                        <a:pt x="528433" y="646769"/>
                        <a:pt x="517902" y="706396"/>
                        <a:pt x="534095" y="761631"/>
                      </a:cubicBezTo>
                      <a:cubicBezTo>
                        <a:pt x="550024" y="810615"/>
                        <a:pt x="587913" y="849352"/>
                        <a:pt x="636534" y="866359"/>
                      </a:cubicBezTo>
                      <a:cubicBezTo>
                        <a:pt x="693218" y="889871"/>
                        <a:pt x="758356" y="878929"/>
                        <a:pt x="804244" y="838180"/>
                      </a:cubicBezTo>
                      <a:cubicBezTo>
                        <a:pt x="826108" y="819638"/>
                        <a:pt x="843147" y="796070"/>
                        <a:pt x="853904" y="769498"/>
                      </a:cubicBezTo>
                      <a:cubicBezTo>
                        <a:pt x="854050" y="769133"/>
                        <a:pt x="854270" y="769133"/>
                        <a:pt x="854367" y="769498"/>
                      </a:cubicBezTo>
                      <a:cubicBezTo>
                        <a:pt x="873067" y="851626"/>
                        <a:pt x="865108" y="937579"/>
                        <a:pt x="831644" y="1014877"/>
                      </a:cubicBezTo>
                      <a:cubicBezTo>
                        <a:pt x="772563" y="1160137"/>
                        <a:pt x="634695" y="1258033"/>
                        <a:pt x="478078" y="1265931"/>
                      </a:cubicBezTo>
                      <a:cubicBezTo>
                        <a:pt x="460832" y="1183586"/>
                        <a:pt x="422734" y="1107045"/>
                        <a:pt x="367432" y="1043641"/>
                      </a:cubicBezTo>
                      <a:cubicBezTo>
                        <a:pt x="269086" y="923910"/>
                        <a:pt x="313242" y="743852"/>
                        <a:pt x="313705" y="742050"/>
                      </a:cubicBezTo>
                      <a:cubicBezTo>
                        <a:pt x="317046" y="729020"/>
                        <a:pt x="309194" y="715748"/>
                        <a:pt x="296167" y="712407"/>
                      </a:cubicBezTo>
                      <a:cubicBezTo>
                        <a:pt x="287642" y="710220"/>
                        <a:pt x="278604" y="712799"/>
                        <a:pt x="272520" y="719156"/>
                      </a:cubicBezTo>
                      <a:cubicBezTo>
                        <a:pt x="127241" y="870329"/>
                        <a:pt x="126705" y="1028078"/>
                        <a:pt x="150865" y="1132245"/>
                      </a:cubicBezTo>
                      <a:cubicBezTo>
                        <a:pt x="150865" y="1132781"/>
                        <a:pt x="150865" y="1132854"/>
                        <a:pt x="150451" y="1132465"/>
                      </a:cubicBezTo>
                      <a:cubicBezTo>
                        <a:pt x="49053" y="1015386"/>
                        <a:pt x="21305" y="851580"/>
                        <a:pt x="78482" y="70763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0" name="Google Shape;420;g12940cc403a_1_159"/>
                <p:cNvSpPr/>
                <p:nvPr/>
              </p:nvSpPr>
              <p:spPr>
                <a:xfrm>
                  <a:off x="6755506" y="5088375"/>
                  <a:ext cx="1598868" cy="822694"/>
                </a:xfrm>
                <a:custGeom>
                  <a:rect b="b" l="l" r="r" t="t"/>
                  <a:pathLst>
                    <a:path extrusionOk="0" h="822694" w="1598868">
                      <a:moveTo>
                        <a:pt x="1542745" y="567231"/>
                      </a:moveTo>
                      <a:lnTo>
                        <a:pt x="1158273" y="410164"/>
                      </a:lnTo>
                      <a:lnTo>
                        <a:pt x="1536924" y="255484"/>
                      </a:lnTo>
                      <a:cubicBezTo>
                        <a:pt x="1586000" y="236947"/>
                        <a:pt x="1610754" y="182138"/>
                        <a:pt x="1592220" y="133062"/>
                      </a:cubicBezTo>
                      <a:cubicBezTo>
                        <a:pt x="1591682" y="131640"/>
                        <a:pt x="1591110" y="130232"/>
                        <a:pt x="1590505" y="128837"/>
                      </a:cubicBezTo>
                      <a:lnTo>
                        <a:pt x="1561279" y="60642"/>
                      </a:lnTo>
                      <a:cubicBezTo>
                        <a:pt x="1545499" y="23200"/>
                        <a:pt x="1508474" y="-823"/>
                        <a:pt x="1467852" y="22"/>
                      </a:cubicBezTo>
                      <a:cubicBezTo>
                        <a:pt x="1454045" y="85"/>
                        <a:pt x="1440346" y="2464"/>
                        <a:pt x="1427325" y="7060"/>
                      </a:cubicBezTo>
                      <a:lnTo>
                        <a:pt x="799422" y="263570"/>
                      </a:lnTo>
                      <a:lnTo>
                        <a:pt x="171544" y="7060"/>
                      </a:lnTo>
                      <a:cubicBezTo>
                        <a:pt x="158523" y="2464"/>
                        <a:pt x="144823" y="85"/>
                        <a:pt x="131016" y="22"/>
                      </a:cubicBezTo>
                      <a:cubicBezTo>
                        <a:pt x="90394" y="-823"/>
                        <a:pt x="53369" y="23200"/>
                        <a:pt x="37590" y="60642"/>
                      </a:cubicBezTo>
                      <a:lnTo>
                        <a:pt x="8363" y="128837"/>
                      </a:lnTo>
                      <a:cubicBezTo>
                        <a:pt x="-12507" y="176965"/>
                        <a:pt x="9591" y="232899"/>
                        <a:pt x="57719" y="253772"/>
                      </a:cubicBezTo>
                      <a:cubicBezTo>
                        <a:pt x="59115" y="254376"/>
                        <a:pt x="60523" y="254946"/>
                        <a:pt x="61945" y="255484"/>
                      </a:cubicBezTo>
                      <a:lnTo>
                        <a:pt x="440596" y="410164"/>
                      </a:lnTo>
                      <a:lnTo>
                        <a:pt x="56124" y="567231"/>
                      </a:lnTo>
                      <a:cubicBezTo>
                        <a:pt x="8904" y="589879"/>
                        <a:pt x="-12458" y="645424"/>
                        <a:pt x="7413" y="693879"/>
                      </a:cubicBezTo>
                      <a:lnTo>
                        <a:pt x="36640" y="762073"/>
                      </a:lnTo>
                      <a:cubicBezTo>
                        <a:pt x="51967" y="798937"/>
                        <a:pt x="88049" y="822886"/>
                        <a:pt x="127972" y="822694"/>
                      </a:cubicBezTo>
                      <a:cubicBezTo>
                        <a:pt x="140880" y="822664"/>
                        <a:pt x="153672" y="820280"/>
                        <a:pt x="165723" y="815655"/>
                      </a:cubicBezTo>
                      <a:lnTo>
                        <a:pt x="799422" y="556759"/>
                      </a:lnTo>
                      <a:lnTo>
                        <a:pt x="1433146" y="815655"/>
                      </a:lnTo>
                      <a:cubicBezTo>
                        <a:pt x="1445197" y="820280"/>
                        <a:pt x="1457991" y="822664"/>
                        <a:pt x="1470897" y="822694"/>
                      </a:cubicBezTo>
                      <a:cubicBezTo>
                        <a:pt x="1510820" y="822886"/>
                        <a:pt x="1546902" y="798937"/>
                        <a:pt x="1562229" y="762073"/>
                      </a:cubicBezTo>
                      <a:lnTo>
                        <a:pt x="1591455" y="693879"/>
                      </a:lnTo>
                      <a:cubicBezTo>
                        <a:pt x="1611327" y="645424"/>
                        <a:pt x="1589965" y="589879"/>
                        <a:pt x="1542745" y="567231"/>
                      </a:cubicBezTo>
                      <a:close/>
                      <a:moveTo>
                        <a:pt x="1444423" y="52702"/>
                      </a:moveTo>
                      <a:cubicBezTo>
                        <a:pt x="1451968" y="50130"/>
                        <a:pt x="1459881" y="48791"/>
                        <a:pt x="1467852" y="48732"/>
                      </a:cubicBezTo>
                      <a:cubicBezTo>
                        <a:pt x="1489005" y="47863"/>
                        <a:pt x="1508453" y="60279"/>
                        <a:pt x="1516563" y="79834"/>
                      </a:cubicBezTo>
                      <a:lnTo>
                        <a:pt x="1546130" y="148832"/>
                      </a:lnTo>
                      <a:cubicBezTo>
                        <a:pt x="1551104" y="159982"/>
                        <a:pt x="1551201" y="172703"/>
                        <a:pt x="1546398" y="183928"/>
                      </a:cubicBezTo>
                      <a:cubicBezTo>
                        <a:pt x="1541259" y="196279"/>
                        <a:pt x="1531152" y="205889"/>
                        <a:pt x="1518560" y="210402"/>
                      </a:cubicBezTo>
                      <a:lnTo>
                        <a:pt x="1093877" y="383861"/>
                      </a:lnTo>
                      <a:lnTo>
                        <a:pt x="863842" y="289874"/>
                      </a:lnTo>
                      <a:close/>
                      <a:moveTo>
                        <a:pt x="148382" y="770135"/>
                      </a:moveTo>
                      <a:cubicBezTo>
                        <a:pt x="141869" y="772651"/>
                        <a:pt x="134952" y="773954"/>
                        <a:pt x="127972" y="773983"/>
                      </a:cubicBezTo>
                      <a:cubicBezTo>
                        <a:pt x="107528" y="774207"/>
                        <a:pt x="89043" y="761857"/>
                        <a:pt x="81429" y="742881"/>
                      </a:cubicBezTo>
                      <a:lnTo>
                        <a:pt x="52666" y="675783"/>
                      </a:lnTo>
                      <a:cubicBezTo>
                        <a:pt x="42794" y="652129"/>
                        <a:pt x="52220" y="624834"/>
                        <a:pt x="74585" y="612313"/>
                      </a:cubicBezTo>
                      <a:lnTo>
                        <a:pt x="505040" y="436468"/>
                      </a:lnTo>
                      <a:lnTo>
                        <a:pt x="735100" y="530455"/>
                      </a:lnTo>
                      <a:close/>
                      <a:moveTo>
                        <a:pt x="1546690" y="674687"/>
                      </a:moveTo>
                      <a:lnTo>
                        <a:pt x="1517464" y="742881"/>
                      </a:lnTo>
                      <a:cubicBezTo>
                        <a:pt x="1509846" y="761864"/>
                        <a:pt x="1491350" y="774219"/>
                        <a:pt x="1470897" y="773983"/>
                      </a:cubicBezTo>
                      <a:cubicBezTo>
                        <a:pt x="1464301" y="773986"/>
                        <a:pt x="1457755" y="772831"/>
                        <a:pt x="1451559" y="770573"/>
                      </a:cubicBezTo>
                      <a:lnTo>
                        <a:pt x="79286" y="209964"/>
                      </a:lnTo>
                      <a:cubicBezTo>
                        <a:pt x="67120" y="205392"/>
                        <a:pt x="57412" y="195957"/>
                        <a:pt x="52495" y="183928"/>
                      </a:cubicBezTo>
                      <a:cubicBezTo>
                        <a:pt x="47639" y="172408"/>
                        <a:pt x="47858" y="159376"/>
                        <a:pt x="53104" y="148029"/>
                      </a:cubicBezTo>
                      <a:lnTo>
                        <a:pt x="82330" y="79834"/>
                      </a:lnTo>
                      <a:cubicBezTo>
                        <a:pt x="90441" y="60279"/>
                        <a:pt x="109888" y="47863"/>
                        <a:pt x="131041" y="48732"/>
                      </a:cubicBezTo>
                      <a:cubicBezTo>
                        <a:pt x="139012" y="48791"/>
                        <a:pt x="146925" y="50130"/>
                        <a:pt x="154471" y="52702"/>
                      </a:cubicBezTo>
                      <a:lnTo>
                        <a:pt x="1523845" y="612118"/>
                      </a:lnTo>
                      <a:cubicBezTo>
                        <a:pt x="1546194" y="624191"/>
                        <a:pt x="1556004" y="651055"/>
                        <a:pt x="1546690" y="67468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grpSp>
      <p:cxnSp>
        <p:nvCxnSpPr>
          <p:cNvPr id="421" name="Google Shape;421;g12940cc403a_1_159"/>
          <p:cNvCxnSpPr/>
          <p:nvPr/>
        </p:nvCxnSpPr>
        <p:spPr>
          <a:xfrm>
            <a:off x="3719607" y="3063250"/>
            <a:ext cx="4634700" cy="0"/>
          </a:xfrm>
          <a:prstGeom prst="straightConnector1">
            <a:avLst/>
          </a:prstGeom>
          <a:noFill/>
          <a:ln cap="flat" cmpd="sng" w="9525">
            <a:solidFill>
              <a:schemeClr val="lt1"/>
            </a:solidFill>
            <a:prstDash val="solid"/>
            <a:miter lim="800000"/>
            <a:headEnd len="sm" w="sm" type="none"/>
            <a:tailEnd len="sm" w="sm" type="none"/>
          </a:ln>
        </p:spPr>
      </p:cxnSp>
      <p:cxnSp>
        <p:nvCxnSpPr>
          <p:cNvPr id="422" name="Google Shape;422;g12940cc403a_1_159"/>
          <p:cNvCxnSpPr/>
          <p:nvPr/>
        </p:nvCxnSpPr>
        <p:spPr>
          <a:xfrm>
            <a:off x="3719607" y="4204478"/>
            <a:ext cx="4634700" cy="0"/>
          </a:xfrm>
          <a:prstGeom prst="straightConnector1">
            <a:avLst/>
          </a:prstGeom>
          <a:noFill/>
          <a:ln cap="flat" cmpd="sng" w="9525">
            <a:solidFill>
              <a:schemeClr val="lt1"/>
            </a:solidFill>
            <a:prstDash val="solid"/>
            <a:miter lim="800000"/>
            <a:headEnd len="sm" w="sm" type="none"/>
            <a:tailEnd len="sm" w="sm" type="none"/>
          </a:ln>
        </p:spPr>
      </p:cxnSp>
      <p:sp>
        <p:nvSpPr>
          <p:cNvPr id="423" name="Google Shape;423;g12940cc403a_1_159"/>
          <p:cNvSpPr txBox="1"/>
          <p:nvPr/>
        </p:nvSpPr>
        <p:spPr>
          <a:xfrm>
            <a:off x="4306142" y="3320881"/>
            <a:ext cx="35205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ko-KR" sz="3600" u="none" cap="none" strike="noStrike">
                <a:solidFill>
                  <a:schemeClr val="lt1"/>
                </a:solidFill>
                <a:latin typeface="Arial"/>
                <a:ea typeface="Arial"/>
                <a:cs typeface="Arial"/>
                <a:sym typeface="Arial"/>
              </a:rPr>
              <a:t>감사합니다</a:t>
            </a:r>
            <a:endParaRPr b="1" i="0" sz="1400" u="none" cap="none" strike="noStrike">
              <a:solidFill>
                <a:srgbClr val="000000"/>
              </a:solidFill>
              <a:latin typeface="Arial"/>
              <a:ea typeface="Arial"/>
              <a:cs typeface="Arial"/>
              <a:sym typeface="Arial"/>
            </a:endParaRPr>
          </a:p>
        </p:txBody>
      </p:sp>
      <p:sp>
        <p:nvSpPr>
          <p:cNvPr descr="텐트" id="424" name="Google Shape;424;g12940cc403a_1_159"/>
          <p:cNvSpPr/>
          <p:nvPr/>
        </p:nvSpPr>
        <p:spPr>
          <a:xfrm>
            <a:off x="4484116" y="527959"/>
            <a:ext cx="2943505" cy="2043999"/>
          </a:xfrm>
          <a:custGeom>
            <a:rect b="b" l="l" r="r" t="t"/>
            <a:pathLst>
              <a:path extrusionOk="0" h="2043999" w="2943505">
                <a:moveTo>
                  <a:pt x="1480894" y="1828265"/>
                </a:moveTo>
                <a:lnTo>
                  <a:pt x="1480894" y="851971"/>
                </a:lnTo>
                <a:lnTo>
                  <a:pt x="2073252" y="1828265"/>
                </a:lnTo>
                <a:lnTo>
                  <a:pt x="1480894" y="1828265"/>
                </a:lnTo>
                <a:close/>
                <a:moveTo>
                  <a:pt x="321775" y="1828265"/>
                </a:moveTo>
                <a:lnTo>
                  <a:pt x="102383" y="1608873"/>
                </a:lnTo>
                <a:lnTo>
                  <a:pt x="0" y="1711256"/>
                </a:lnTo>
                <a:lnTo>
                  <a:pt x="113352" y="1824608"/>
                </a:lnTo>
                <a:lnTo>
                  <a:pt x="18283" y="1824608"/>
                </a:lnTo>
                <a:lnTo>
                  <a:pt x="18283" y="2044000"/>
                </a:lnTo>
                <a:lnTo>
                  <a:pt x="2943506" y="2044000"/>
                </a:lnTo>
                <a:lnTo>
                  <a:pt x="2943506" y="1824608"/>
                </a:lnTo>
                <a:lnTo>
                  <a:pt x="2808215" y="1824608"/>
                </a:lnTo>
                <a:lnTo>
                  <a:pt x="2921567" y="1711256"/>
                </a:lnTo>
                <a:lnTo>
                  <a:pt x="2819184" y="1608873"/>
                </a:lnTo>
                <a:lnTo>
                  <a:pt x="2599792" y="1828265"/>
                </a:lnTo>
                <a:lnTo>
                  <a:pt x="2588823" y="1828265"/>
                </a:lnTo>
                <a:lnTo>
                  <a:pt x="1480894" y="0"/>
                </a:lnTo>
                <a:lnTo>
                  <a:pt x="340057" y="1828265"/>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5" name="Google Shape;425;g12940cc403a_1_159"/>
          <p:cNvSpPr txBox="1"/>
          <p:nvPr/>
        </p:nvSpPr>
        <p:spPr>
          <a:xfrm>
            <a:off x="4771163" y="5441375"/>
            <a:ext cx="2771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ko-KR" sz="2000" u="none" cap="none" strike="noStrike">
                <a:solidFill>
                  <a:schemeClr val="lt1"/>
                </a:solidFill>
                <a:latin typeface="Arial"/>
                <a:ea typeface="Arial"/>
                <a:cs typeface="Arial"/>
                <a:sym typeface="Arial"/>
              </a:rPr>
              <a:t>김보근  </a:t>
            </a:r>
            <a:r>
              <a:rPr b="1" lang="ko-KR" sz="2000">
                <a:solidFill>
                  <a:schemeClr val="lt1"/>
                </a:solidFill>
              </a:rPr>
              <a:t>김유경</a:t>
            </a:r>
            <a:r>
              <a:rPr b="1" i="0" lang="ko-KR" sz="2000" u="none" cap="none" strike="noStrike">
                <a:solidFill>
                  <a:schemeClr val="lt1"/>
                </a:solidFill>
                <a:latin typeface="Arial"/>
                <a:ea typeface="Arial"/>
                <a:cs typeface="Arial"/>
                <a:sym typeface="Arial"/>
              </a:rPr>
              <a:t>  </a:t>
            </a:r>
            <a:r>
              <a:rPr b="1" lang="ko-KR" sz="2000">
                <a:solidFill>
                  <a:schemeClr val="lt1"/>
                </a:solidFill>
              </a:rPr>
              <a:t>조병철</a:t>
            </a:r>
            <a:endParaRPr b="1" i="0" sz="20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308e1b85238_1_0"/>
          <p:cNvSpPr/>
          <p:nvPr/>
        </p:nvSpPr>
        <p:spPr>
          <a:xfrm>
            <a:off x="7148075" y="0"/>
            <a:ext cx="5043900" cy="6858000"/>
          </a:xfrm>
          <a:prstGeom prst="rect">
            <a:avLst/>
          </a:prstGeom>
          <a:solidFill>
            <a:srgbClr val="020202">
              <a:alpha val="3373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600" u="none" cap="none" strike="noStrike">
              <a:solidFill>
                <a:srgbClr val="000000"/>
              </a:solidFill>
              <a:latin typeface="Arial"/>
              <a:ea typeface="Arial"/>
              <a:cs typeface="Arial"/>
              <a:sym typeface="Arial"/>
            </a:endParaRPr>
          </a:p>
        </p:txBody>
      </p:sp>
      <p:sp>
        <p:nvSpPr>
          <p:cNvPr id="101" name="Google Shape;101;g308e1b85238_1_0"/>
          <p:cNvSpPr txBox="1"/>
          <p:nvPr/>
        </p:nvSpPr>
        <p:spPr>
          <a:xfrm>
            <a:off x="8166238" y="615563"/>
            <a:ext cx="2933400" cy="5850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4800"/>
              <a:buFont typeface="Arial"/>
              <a:buNone/>
            </a:pPr>
            <a:r>
              <a:rPr b="0" i="0" lang="ko-KR" sz="2600" u="none" cap="none" strike="noStrike">
                <a:solidFill>
                  <a:schemeClr val="lt1"/>
                </a:solidFill>
                <a:latin typeface="Arial"/>
                <a:ea typeface="Arial"/>
                <a:cs typeface="Arial"/>
                <a:sym typeface="Arial"/>
              </a:rPr>
              <a:t>01  </a:t>
            </a:r>
            <a:r>
              <a:rPr lang="ko-KR" sz="2600">
                <a:solidFill>
                  <a:schemeClr val="lt1"/>
                </a:solidFill>
              </a:rPr>
              <a:t>프로젝트 개요</a:t>
            </a:r>
            <a:endParaRPr b="0" i="0" sz="2600" u="none" cap="none" strike="noStrike">
              <a:solidFill>
                <a:schemeClr val="lt1"/>
              </a:solidFill>
              <a:latin typeface="Arial"/>
              <a:ea typeface="Arial"/>
              <a:cs typeface="Arial"/>
              <a:sym typeface="Arial"/>
            </a:endParaRPr>
          </a:p>
        </p:txBody>
      </p:sp>
      <p:cxnSp>
        <p:nvCxnSpPr>
          <p:cNvPr id="102" name="Google Shape;102;g308e1b85238_1_0"/>
          <p:cNvCxnSpPr/>
          <p:nvPr/>
        </p:nvCxnSpPr>
        <p:spPr>
          <a:xfrm>
            <a:off x="1314982" y="2650300"/>
            <a:ext cx="4634700" cy="0"/>
          </a:xfrm>
          <a:prstGeom prst="straightConnector1">
            <a:avLst/>
          </a:prstGeom>
          <a:noFill/>
          <a:ln cap="flat" cmpd="sng" w="19050">
            <a:solidFill>
              <a:schemeClr val="lt1"/>
            </a:solidFill>
            <a:prstDash val="solid"/>
            <a:miter lim="800000"/>
            <a:headEnd len="sm" w="sm" type="none"/>
            <a:tailEnd len="sm" w="sm" type="none"/>
          </a:ln>
        </p:spPr>
      </p:cxnSp>
      <p:cxnSp>
        <p:nvCxnSpPr>
          <p:cNvPr id="103" name="Google Shape;103;g308e1b85238_1_0"/>
          <p:cNvCxnSpPr/>
          <p:nvPr/>
        </p:nvCxnSpPr>
        <p:spPr>
          <a:xfrm>
            <a:off x="1314982" y="4228203"/>
            <a:ext cx="4634700" cy="0"/>
          </a:xfrm>
          <a:prstGeom prst="straightConnector1">
            <a:avLst/>
          </a:prstGeom>
          <a:noFill/>
          <a:ln cap="flat" cmpd="sng" w="19050">
            <a:solidFill>
              <a:schemeClr val="lt1"/>
            </a:solidFill>
            <a:prstDash val="solid"/>
            <a:miter lim="800000"/>
            <a:headEnd len="sm" w="sm" type="none"/>
            <a:tailEnd len="sm" w="sm" type="none"/>
          </a:ln>
        </p:spPr>
      </p:cxnSp>
      <p:sp>
        <p:nvSpPr>
          <p:cNvPr id="104" name="Google Shape;104;g308e1b85238_1_0"/>
          <p:cNvSpPr txBox="1"/>
          <p:nvPr/>
        </p:nvSpPr>
        <p:spPr>
          <a:xfrm>
            <a:off x="1901517" y="3116006"/>
            <a:ext cx="35205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ko-KR" sz="3600" u="none" cap="none" strike="noStrike">
                <a:solidFill>
                  <a:schemeClr val="lt1"/>
                </a:solidFill>
                <a:latin typeface="Arial"/>
                <a:ea typeface="Arial"/>
                <a:cs typeface="Arial"/>
                <a:sym typeface="Arial"/>
              </a:rPr>
              <a:t>목 차</a:t>
            </a:r>
            <a:endParaRPr b="1" i="0" sz="1400" u="none" cap="none" strike="noStrike">
              <a:solidFill>
                <a:srgbClr val="000000"/>
              </a:solidFill>
              <a:latin typeface="Arial"/>
              <a:ea typeface="Arial"/>
              <a:cs typeface="Arial"/>
              <a:sym typeface="Arial"/>
            </a:endParaRPr>
          </a:p>
        </p:txBody>
      </p:sp>
      <p:sp>
        <p:nvSpPr>
          <p:cNvPr id="105" name="Google Shape;105;g308e1b85238_1_0"/>
          <p:cNvSpPr txBox="1"/>
          <p:nvPr/>
        </p:nvSpPr>
        <p:spPr>
          <a:xfrm>
            <a:off x="8166238" y="1490913"/>
            <a:ext cx="2933400" cy="5850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4800"/>
              <a:buFont typeface="Arial"/>
              <a:buNone/>
            </a:pPr>
            <a:r>
              <a:rPr b="0" i="0" lang="ko-KR" sz="2600" u="none" cap="none" strike="noStrike">
                <a:solidFill>
                  <a:schemeClr val="lt1"/>
                </a:solidFill>
                <a:latin typeface="Arial"/>
                <a:ea typeface="Arial"/>
                <a:cs typeface="Arial"/>
                <a:sym typeface="Arial"/>
              </a:rPr>
              <a:t>02  </a:t>
            </a:r>
            <a:r>
              <a:rPr lang="ko-KR" sz="2600">
                <a:solidFill>
                  <a:schemeClr val="lt1"/>
                </a:solidFill>
              </a:rPr>
              <a:t>프로젝트</a:t>
            </a:r>
            <a:r>
              <a:rPr b="0" i="0" lang="ko-KR" sz="2600" u="none" cap="none" strike="noStrike">
                <a:solidFill>
                  <a:schemeClr val="lt1"/>
                </a:solidFill>
                <a:latin typeface="Arial"/>
                <a:ea typeface="Arial"/>
                <a:cs typeface="Arial"/>
                <a:sym typeface="Arial"/>
              </a:rPr>
              <a:t> </a:t>
            </a:r>
            <a:r>
              <a:rPr lang="ko-KR" sz="2600">
                <a:solidFill>
                  <a:schemeClr val="lt1"/>
                </a:solidFill>
              </a:rPr>
              <a:t>구상</a:t>
            </a:r>
            <a:endParaRPr b="0" i="0" sz="2600" u="none" cap="none" strike="noStrike">
              <a:solidFill>
                <a:schemeClr val="lt1"/>
              </a:solidFill>
              <a:latin typeface="Arial"/>
              <a:ea typeface="Arial"/>
              <a:cs typeface="Arial"/>
              <a:sym typeface="Arial"/>
            </a:endParaRPr>
          </a:p>
        </p:txBody>
      </p:sp>
      <p:grpSp>
        <p:nvGrpSpPr>
          <p:cNvPr id="106" name="Google Shape;106;g308e1b85238_1_0"/>
          <p:cNvGrpSpPr/>
          <p:nvPr/>
        </p:nvGrpSpPr>
        <p:grpSpPr>
          <a:xfrm>
            <a:off x="56470" y="6143798"/>
            <a:ext cx="12079075" cy="667015"/>
            <a:chOff x="122062" y="5855212"/>
            <a:chExt cx="13139427" cy="726121"/>
          </a:xfrm>
        </p:grpSpPr>
        <p:grpSp>
          <p:nvGrpSpPr>
            <p:cNvPr id="107" name="Google Shape;107;g308e1b85238_1_0"/>
            <p:cNvGrpSpPr/>
            <p:nvPr/>
          </p:nvGrpSpPr>
          <p:grpSpPr>
            <a:xfrm>
              <a:off x="122062" y="5855212"/>
              <a:ext cx="4215315" cy="726121"/>
              <a:chOff x="122066" y="4845692"/>
              <a:chExt cx="12182991" cy="2098617"/>
            </a:xfrm>
          </p:grpSpPr>
          <p:grpSp>
            <p:nvGrpSpPr>
              <p:cNvPr descr="트레일러" id="108" name="Google Shape;108;g308e1b85238_1_0"/>
              <p:cNvGrpSpPr/>
              <p:nvPr/>
            </p:nvGrpSpPr>
            <p:grpSpPr>
              <a:xfrm>
                <a:off x="122066" y="5799610"/>
                <a:ext cx="2045843" cy="1144699"/>
                <a:chOff x="5784928" y="3580678"/>
                <a:chExt cx="2045843" cy="1144699"/>
              </a:xfrm>
            </p:grpSpPr>
            <p:sp>
              <p:nvSpPr>
                <p:cNvPr id="109" name="Google Shape;109;g308e1b85238_1_0"/>
                <p:cNvSpPr/>
                <p:nvPr/>
              </p:nvSpPr>
              <p:spPr>
                <a:xfrm>
                  <a:off x="6832206" y="3799877"/>
                  <a:ext cx="414039" cy="292263"/>
                </a:xfrm>
                <a:custGeom>
                  <a:rect b="b" l="l" r="r" t="t"/>
                  <a:pathLst>
                    <a:path extrusionOk="0" h="292263" w="414039">
                      <a:moveTo>
                        <a:pt x="0" y="0"/>
                      </a:moveTo>
                      <a:lnTo>
                        <a:pt x="0" y="292263"/>
                      </a:lnTo>
                      <a:lnTo>
                        <a:pt x="414039" y="292263"/>
                      </a:lnTo>
                      <a:lnTo>
                        <a:pt x="414039" y="0"/>
                      </a:lnTo>
                      <a:close/>
                      <a:moveTo>
                        <a:pt x="365329" y="243553"/>
                      </a:moveTo>
                      <a:lnTo>
                        <a:pt x="48711" y="243553"/>
                      </a:lnTo>
                      <a:lnTo>
                        <a:pt x="48711" y="48711"/>
                      </a:lnTo>
                      <a:lnTo>
                        <a:pt x="365329" y="4871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 name="Google Shape;110;g308e1b85238_1_0"/>
                <p:cNvSpPr/>
                <p:nvPr/>
              </p:nvSpPr>
              <p:spPr>
                <a:xfrm>
                  <a:off x="6320746" y="4335693"/>
                  <a:ext cx="389684" cy="389684"/>
                </a:xfrm>
                <a:custGeom>
                  <a:rect b="b" l="l" r="r" t="t"/>
                  <a:pathLst>
                    <a:path extrusionOk="0" h="389684" w="389684">
                      <a:moveTo>
                        <a:pt x="194842" y="0"/>
                      </a:moveTo>
                      <a:cubicBezTo>
                        <a:pt x="87233" y="0"/>
                        <a:pt x="0" y="87233"/>
                        <a:pt x="0" y="194842"/>
                      </a:cubicBezTo>
                      <a:cubicBezTo>
                        <a:pt x="0" y="302451"/>
                        <a:pt x="87233" y="389684"/>
                        <a:pt x="194842" y="389684"/>
                      </a:cubicBezTo>
                      <a:cubicBezTo>
                        <a:pt x="302451" y="389684"/>
                        <a:pt x="389684" y="302451"/>
                        <a:pt x="389684" y="194842"/>
                      </a:cubicBezTo>
                      <a:cubicBezTo>
                        <a:pt x="389550" y="87289"/>
                        <a:pt x="302395" y="134"/>
                        <a:pt x="194842" y="0"/>
                      </a:cubicBezTo>
                      <a:close/>
                      <a:moveTo>
                        <a:pt x="194842" y="340974"/>
                      </a:moveTo>
                      <a:cubicBezTo>
                        <a:pt x="114136" y="340974"/>
                        <a:pt x="48711" y="275548"/>
                        <a:pt x="48711" y="194842"/>
                      </a:cubicBezTo>
                      <a:cubicBezTo>
                        <a:pt x="48711" y="114136"/>
                        <a:pt x="114136" y="48711"/>
                        <a:pt x="194842" y="48711"/>
                      </a:cubicBezTo>
                      <a:cubicBezTo>
                        <a:pt x="275548" y="48711"/>
                        <a:pt x="340974" y="114136"/>
                        <a:pt x="340974" y="194842"/>
                      </a:cubicBezTo>
                      <a:cubicBezTo>
                        <a:pt x="340879" y="275509"/>
                        <a:pt x="275509" y="340879"/>
                        <a:pt x="194842" y="34097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 name="Google Shape;111;g308e1b85238_1_0"/>
                <p:cNvSpPr/>
                <p:nvPr/>
              </p:nvSpPr>
              <p:spPr>
                <a:xfrm>
                  <a:off x="5784928" y="3580678"/>
                  <a:ext cx="2045843" cy="1144698"/>
                </a:xfrm>
                <a:custGeom>
                  <a:rect b="b" l="l" r="r" t="t"/>
                  <a:pathLst>
                    <a:path extrusionOk="0" h="1144698" w="2045843">
                      <a:moveTo>
                        <a:pt x="1802291" y="974212"/>
                      </a:moveTo>
                      <a:lnTo>
                        <a:pt x="1802291" y="1144699"/>
                      </a:lnTo>
                      <a:lnTo>
                        <a:pt x="1851002" y="1144699"/>
                      </a:lnTo>
                      <a:lnTo>
                        <a:pt x="1851002" y="974212"/>
                      </a:lnTo>
                      <a:lnTo>
                        <a:pt x="2045844" y="974212"/>
                      </a:lnTo>
                      <a:lnTo>
                        <a:pt x="2045844" y="925502"/>
                      </a:lnTo>
                      <a:lnTo>
                        <a:pt x="1656159" y="925502"/>
                      </a:lnTo>
                      <a:lnTo>
                        <a:pt x="1656159" y="97423"/>
                      </a:lnTo>
                      <a:cubicBezTo>
                        <a:pt x="1655999" y="43685"/>
                        <a:pt x="1612476" y="162"/>
                        <a:pt x="1558738" y="2"/>
                      </a:cubicBezTo>
                      <a:lnTo>
                        <a:pt x="584528" y="2"/>
                      </a:lnTo>
                      <a:cubicBezTo>
                        <a:pt x="262483" y="-780"/>
                        <a:pt x="783" y="259656"/>
                        <a:pt x="2" y="581700"/>
                      </a:cubicBezTo>
                      <a:cubicBezTo>
                        <a:pt x="-1" y="582643"/>
                        <a:pt x="-1" y="583585"/>
                        <a:pt x="2" y="584528"/>
                      </a:cubicBezTo>
                      <a:lnTo>
                        <a:pt x="2" y="974212"/>
                      </a:lnTo>
                      <a:lnTo>
                        <a:pt x="463969" y="974212"/>
                      </a:lnTo>
                      <a:cubicBezTo>
                        <a:pt x="463239" y="966199"/>
                        <a:pt x="462752" y="958113"/>
                        <a:pt x="462752" y="949857"/>
                      </a:cubicBezTo>
                      <a:cubicBezTo>
                        <a:pt x="462752" y="941600"/>
                        <a:pt x="463239" y="933515"/>
                        <a:pt x="463969" y="925502"/>
                      </a:cubicBezTo>
                      <a:lnTo>
                        <a:pt x="48712" y="925502"/>
                      </a:lnTo>
                      <a:lnTo>
                        <a:pt x="48712" y="584528"/>
                      </a:lnTo>
                      <a:cubicBezTo>
                        <a:pt x="49048" y="288743"/>
                        <a:pt x="288743" y="49048"/>
                        <a:pt x="584528" y="48712"/>
                      </a:cubicBezTo>
                      <a:lnTo>
                        <a:pt x="1558738" y="48712"/>
                      </a:lnTo>
                      <a:cubicBezTo>
                        <a:pt x="1585641" y="48712"/>
                        <a:pt x="1607449" y="70520"/>
                        <a:pt x="1607449" y="97423"/>
                      </a:cubicBezTo>
                      <a:lnTo>
                        <a:pt x="1607449" y="925502"/>
                      </a:lnTo>
                      <a:lnTo>
                        <a:pt x="997325" y="925502"/>
                      </a:lnTo>
                      <a:cubicBezTo>
                        <a:pt x="998056" y="933563"/>
                        <a:pt x="998567" y="941674"/>
                        <a:pt x="998567" y="949857"/>
                      </a:cubicBezTo>
                      <a:cubicBezTo>
                        <a:pt x="998567" y="958040"/>
                        <a:pt x="998056" y="966151"/>
                        <a:pt x="997325" y="97421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descr="백팩" id="112" name="Google Shape;112;g308e1b85238_1_0"/>
              <p:cNvSpPr/>
              <p:nvPr/>
            </p:nvSpPr>
            <p:spPr>
              <a:xfrm>
                <a:off x="8417025" y="5068759"/>
                <a:ext cx="1656157" cy="1875549"/>
              </a:xfrm>
              <a:custGeom>
                <a:rect b="b" l="l" r="r" t="t"/>
                <a:pathLst>
                  <a:path extrusionOk="0" h="1875549" w="1656157">
                    <a:moveTo>
                      <a:pt x="1534381" y="1071826"/>
                    </a:moveTo>
                    <a:lnTo>
                      <a:pt x="1510026" y="1071826"/>
                    </a:lnTo>
                    <a:lnTo>
                      <a:pt x="1510026" y="560365"/>
                    </a:lnTo>
                    <a:cubicBezTo>
                      <a:pt x="1509851" y="412475"/>
                      <a:pt x="1390008" y="292633"/>
                      <a:pt x="1242118" y="292458"/>
                    </a:cubicBezTo>
                    <a:lnTo>
                      <a:pt x="1143455" y="292458"/>
                    </a:lnTo>
                    <a:cubicBezTo>
                      <a:pt x="1130279" y="118266"/>
                      <a:pt x="978387" y="-12261"/>
                      <a:pt x="804196" y="916"/>
                    </a:cubicBezTo>
                    <a:cubicBezTo>
                      <a:pt x="648327" y="12707"/>
                      <a:pt x="524444" y="136589"/>
                      <a:pt x="512654" y="292458"/>
                    </a:cubicBezTo>
                    <a:lnTo>
                      <a:pt x="414039" y="292458"/>
                    </a:lnTo>
                    <a:cubicBezTo>
                      <a:pt x="266149" y="292633"/>
                      <a:pt x="146307" y="412475"/>
                      <a:pt x="146132" y="560365"/>
                    </a:cubicBezTo>
                    <a:lnTo>
                      <a:pt x="146132" y="1071826"/>
                    </a:lnTo>
                    <a:lnTo>
                      <a:pt x="121776" y="1071826"/>
                    </a:lnTo>
                    <a:cubicBezTo>
                      <a:pt x="54553" y="1071906"/>
                      <a:pt x="80" y="1126379"/>
                      <a:pt x="0" y="1193602"/>
                    </a:cubicBezTo>
                    <a:lnTo>
                      <a:pt x="0" y="1534576"/>
                    </a:lnTo>
                    <a:cubicBezTo>
                      <a:pt x="80" y="1601799"/>
                      <a:pt x="54553" y="1656272"/>
                      <a:pt x="121776" y="1656352"/>
                    </a:cubicBezTo>
                    <a:lnTo>
                      <a:pt x="146132" y="1656352"/>
                    </a:lnTo>
                    <a:lnTo>
                      <a:pt x="146132" y="1705063"/>
                    </a:lnTo>
                    <a:cubicBezTo>
                      <a:pt x="146239" y="1799176"/>
                      <a:pt x="222505" y="1875442"/>
                      <a:pt x="316618" y="1875550"/>
                    </a:cubicBezTo>
                    <a:lnTo>
                      <a:pt x="1388250" y="1875550"/>
                    </a:lnTo>
                    <a:cubicBezTo>
                      <a:pt x="1455473" y="1875469"/>
                      <a:pt x="1509946" y="1820996"/>
                      <a:pt x="1510026" y="1753773"/>
                    </a:cubicBezTo>
                    <a:lnTo>
                      <a:pt x="1510026" y="1656352"/>
                    </a:lnTo>
                    <a:lnTo>
                      <a:pt x="1534381" y="1656352"/>
                    </a:lnTo>
                    <a:cubicBezTo>
                      <a:pt x="1601604" y="1656272"/>
                      <a:pt x="1656077" y="1601799"/>
                      <a:pt x="1656158" y="1534576"/>
                    </a:cubicBezTo>
                    <a:lnTo>
                      <a:pt x="1656158" y="1193602"/>
                    </a:lnTo>
                    <a:cubicBezTo>
                      <a:pt x="1656077" y="1126379"/>
                      <a:pt x="1601604" y="1071906"/>
                      <a:pt x="1534381" y="1071826"/>
                    </a:cubicBezTo>
                    <a:close/>
                    <a:moveTo>
                      <a:pt x="828079" y="48905"/>
                    </a:moveTo>
                    <a:cubicBezTo>
                      <a:pt x="966507" y="49088"/>
                      <a:pt x="1082046" y="154612"/>
                      <a:pt x="1094745" y="292458"/>
                    </a:cubicBezTo>
                    <a:lnTo>
                      <a:pt x="561364" y="292458"/>
                    </a:lnTo>
                    <a:cubicBezTo>
                      <a:pt x="574066" y="154595"/>
                      <a:pt x="689631" y="49063"/>
                      <a:pt x="828079" y="48905"/>
                    </a:cubicBezTo>
                    <a:close/>
                    <a:moveTo>
                      <a:pt x="1242118" y="341168"/>
                    </a:moveTo>
                    <a:cubicBezTo>
                      <a:pt x="1250258" y="341192"/>
                      <a:pt x="1258388" y="341670"/>
                      <a:pt x="1266474" y="342605"/>
                    </a:cubicBezTo>
                    <a:lnTo>
                      <a:pt x="1266474" y="755208"/>
                    </a:lnTo>
                    <a:cubicBezTo>
                      <a:pt x="1266474" y="795562"/>
                      <a:pt x="1233762" y="828273"/>
                      <a:pt x="1193408" y="828273"/>
                    </a:cubicBezTo>
                    <a:lnTo>
                      <a:pt x="925500" y="828273"/>
                    </a:lnTo>
                    <a:lnTo>
                      <a:pt x="925500" y="779563"/>
                    </a:lnTo>
                    <a:cubicBezTo>
                      <a:pt x="925500" y="739209"/>
                      <a:pt x="892788" y="706497"/>
                      <a:pt x="852434" y="706497"/>
                    </a:cubicBezTo>
                    <a:lnTo>
                      <a:pt x="803724" y="706497"/>
                    </a:lnTo>
                    <a:cubicBezTo>
                      <a:pt x="763369" y="706497"/>
                      <a:pt x="730658" y="739209"/>
                      <a:pt x="730658" y="779563"/>
                    </a:cubicBezTo>
                    <a:lnTo>
                      <a:pt x="730658" y="828273"/>
                    </a:lnTo>
                    <a:lnTo>
                      <a:pt x="462750" y="828273"/>
                    </a:lnTo>
                    <a:cubicBezTo>
                      <a:pt x="422396" y="828273"/>
                      <a:pt x="389684" y="795562"/>
                      <a:pt x="389684" y="755208"/>
                    </a:cubicBezTo>
                    <a:lnTo>
                      <a:pt x="389684" y="342605"/>
                    </a:lnTo>
                    <a:cubicBezTo>
                      <a:pt x="397770" y="341670"/>
                      <a:pt x="405900" y="341192"/>
                      <a:pt x="414039" y="341168"/>
                    </a:cubicBezTo>
                    <a:close/>
                    <a:moveTo>
                      <a:pt x="876789" y="779563"/>
                    </a:moveTo>
                    <a:lnTo>
                      <a:pt x="876789" y="925694"/>
                    </a:lnTo>
                    <a:cubicBezTo>
                      <a:pt x="876789" y="939146"/>
                      <a:pt x="865886" y="950050"/>
                      <a:pt x="852434" y="950050"/>
                    </a:cubicBezTo>
                    <a:lnTo>
                      <a:pt x="803724" y="950050"/>
                    </a:lnTo>
                    <a:cubicBezTo>
                      <a:pt x="790272" y="950050"/>
                      <a:pt x="779368" y="939146"/>
                      <a:pt x="779368" y="925694"/>
                    </a:cubicBezTo>
                    <a:lnTo>
                      <a:pt x="779368" y="779563"/>
                    </a:lnTo>
                    <a:cubicBezTo>
                      <a:pt x="779368" y="766111"/>
                      <a:pt x="790272" y="755208"/>
                      <a:pt x="803724" y="755208"/>
                    </a:cubicBezTo>
                    <a:lnTo>
                      <a:pt x="852434" y="755208"/>
                    </a:lnTo>
                    <a:cubicBezTo>
                      <a:pt x="865886" y="755208"/>
                      <a:pt x="876789" y="766111"/>
                      <a:pt x="876789" y="779563"/>
                    </a:cubicBezTo>
                    <a:close/>
                    <a:moveTo>
                      <a:pt x="121776" y="1607642"/>
                    </a:moveTo>
                    <a:cubicBezTo>
                      <a:pt x="81422" y="1607642"/>
                      <a:pt x="48711" y="1574930"/>
                      <a:pt x="48711" y="1534576"/>
                    </a:cubicBezTo>
                    <a:lnTo>
                      <a:pt x="48711" y="1193602"/>
                    </a:lnTo>
                    <a:cubicBezTo>
                      <a:pt x="48711" y="1153248"/>
                      <a:pt x="81422" y="1120536"/>
                      <a:pt x="121776" y="1120536"/>
                    </a:cubicBezTo>
                    <a:lnTo>
                      <a:pt x="146132" y="1120536"/>
                    </a:lnTo>
                    <a:lnTo>
                      <a:pt x="146132" y="1607642"/>
                    </a:lnTo>
                    <a:close/>
                    <a:moveTo>
                      <a:pt x="1193408" y="1826839"/>
                    </a:moveTo>
                    <a:lnTo>
                      <a:pt x="462750" y="1826839"/>
                    </a:lnTo>
                    <a:lnTo>
                      <a:pt x="462750" y="1558931"/>
                    </a:lnTo>
                    <a:cubicBezTo>
                      <a:pt x="462750" y="1518577"/>
                      <a:pt x="495462" y="1485865"/>
                      <a:pt x="535816" y="1485865"/>
                    </a:cubicBezTo>
                    <a:lnTo>
                      <a:pt x="1120342" y="1485865"/>
                    </a:lnTo>
                    <a:cubicBezTo>
                      <a:pt x="1160696" y="1485865"/>
                      <a:pt x="1193408" y="1518577"/>
                      <a:pt x="1193408" y="1558931"/>
                    </a:cubicBezTo>
                    <a:close/>
                    <a:moveTo>
                      <a:pt x="1461316" y="1753773"/>
                    </a:moveTo>
                    <a:cubicBezTo>
                      <a:pt x="1461316" y="1794127"/>
                      <a:pt x="1428604" y="1826839"/>
                      <a:pt x="1388250" y="1826839"/>
                    </a:cubicBezTo>
                    <a:lnTo>
                      <a:pt x="1242118" y="1826839"/>
                    </a:lnTo>
                    <a:lnTo>
                      <a:pt x="1242118" y="1558931"/>
                    </a:lnTo>
                    <a:cubicBezTo>
                      <a:pt x="1242038" y="1491708"/>
                      <a:pt x="1187565" y="1437235"/>
                      <a:pt x="1120342" y="1437155"/>
                    </a:cubicBezTo>
                    <a:lnTo>
                      <a:pt x="535816" y="1437155"/>
                    </a:lnTo>
                    <a:cubicBezTo>
                      <a:pt x="468593" y="1437235"/>
                      <a:pt x="414120" y="1491708"/>
                      <a:pt x="414039" y="1558931"/>
                    </a:cubicBezTo>
                    <a:lnTo>
                      <a:pt x="414039" y="1826839"/>
                    </a:lnTo>
                    <a:lnTo>
                      <a:pt x="316618" y="1826839"/>
                    </a:lnTo>
                    <a:cubicBezTo>
                      <a:pt x="249395" y="1826759"/>
                      <a:pt x="194922" y="1772286"/>
                      <a:pt x="194842" y="1705063"/>
                    </a:cubicBezTo>
                    <a:lnTo>
                      <a:pt x="194842" y="560365"/>
                    </a:lnTo>
                    <a:cubicBezTo>
                      <a:pt x="195005" y="467584"/>
                      <a:pt x="253516" y="384937"/>
                      <a:pt x="340974" y="353955"/>
                    </a:cubicBezTo>
                    <a:lnTo>
                      <a:pt x="340974" y="755208"/>
                    </a:lnTo>
                    <a:cubicBezTo>
                      <a:pt x="341054" y="822431"/>
                      <a:pt x="395527" y="876903"/>
                      <a:pt x="462750" y="876984"/>
                    </a:cubicBezTo>
                    <a:lnTo>
                      <a:pt x="730658" y="876984"/>
                    </a:lnTo>
                    <a:lnTo>
                      <a:pt x="730658" y="925694"/>
                    </a:lnTo>
                    <a:cubicBezTo>
                      <a:pt x="730658" y="966049"/>
                      <a:pt x="763369" y="998760"/>
                      <a:pt x="803724" y="998760"/>
                    </a:cubicBezTo>
                    <a:lnTo>
                      <a:pt x="852434" y="998760"/>
                    </a:lnTo>
                    <a:cubicBezTo>
                      <a:pt x="892788" y="998760"/>
                      <a:pt x="925500" y="966049"/>
                      <a:pt x="925500" y="925694"/>
                    </a:cubicBezTo>
                    <a:lnTo>
                      <a:pt x="925500" y="876984"/>
                    </a:lnTo>
                    <a:lnTo>
                      <a:pt x="1193408" y="876984"/>
                    </a:lnTo>
                    <a:cubicBezTo>
                      <a:pt x="1260631" y="876903"/>
                      <a:pt x="1315104" y="822431"/>
                      <a:pt x="1315184" y="755208"/>
                    </a:cubicBezTo>
                    <a:lnTo>
                      <a:pt x="1315184" y="353955"/>
                    </a:lnTo>
                    <a:cubicBezTo>
                      <a:pt x="1402641" y="384937"/>
                      <a:pt x="1461153" y="467584"/>
                      <a:pt x="1461316" y="560365"/>
                    </a:cubicBezTo>
                    <a:lnTo>
                      <a:pt x="1461316" y="1753773"/>
                    </a:lnTo>
                    <a:close/>
                    <a:moveTo>
                      <a:pt x="1607447" y="1534576"/>
                    </a:moveTo>
                    <a:cubicBezTo>
                      <a:pt x="1607447" y="1574930"/>
                      <a:pt x="1574736" y="1607642"/>
                      <a:pt x="1534381" y="1607642"/>
                    </a:cubicBezTo>
                    <a:lnTo>
                      <a:pt x="1510026" y="1607642"/>
                    </a:lnTo>
                    <a:lnTo>
                      <a:pt x="1510026" y="1120536"/>
                    </a:lnTo>
                    <a:lnTo>
                      <a:pt x="1534381" y="1120536"/>
                    </a:lnTo>
                    <a:cubicBezTo>
                      <a:pt x="1574736" y="1120536"/>
                      <a:pt x="1607447" y="1153248"/>
                      <a:pt x="1607447" y="119360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피크닉 테이블" id="113" name="Google Shape;113;g308e1b85238_1_0"/>
              <p:cNvSpPr/>
              <p:nvPr/>
            </p:nvSpPr>
            <p:spPr>
              <a:xfrm>
                <a:off x="4107989" y="5677835"/>
                <a:ext cx="2143262" cy="1266473"/>
              </a:xfrm>
              <a:custGeom>
                <a:rect b="b" l="l" r="r" t="t"/>
                <a:pathLst>
                  <a:path extrusionOk="0" h="1266473" w="2143262">
                    <a:moveTo>
                      <a:pt x="1514264" y="633237"/>
                    </a:moveTo>
                    <a:lnTo>
                      <a:pt x="1278213" y="48711"/>
                    </a:lnTo>
                    <a:lnTo>
                      <a:pt x="1753579" y="48711"/>
                    </a:lnTo>
                    <a:lnTo>
                      <a:pt x="1753579" y="0"/>
                    </a:lnTo>
                    <a:lnTo>
                      <a:pt x="389684" y="0"/>
                    </a:lnTo>
                    <a:lnTo>
                      <a:pt x="389684" y="48711"/>
                    </a:lnTo>
                    <a:lnTo>
                      <a:pt x="865050" y="48711"/>
                    </a:lnTo>
                    <a:lnTo>
                      <a:pt x="628999" y="633237"/>
                    </a:lnTo>
                    <a:lnTo>
                      <a:pt x="0" y="633237"/>
                    </a:lnTo>
                    <a:lnTo>
                      <a:pt x="0" y="681947"/>
                    </a:lnTo>
                    <a:lnTo>
                      <a:pt x="609320" y="681947"/>
                    </a:lnTo>
                    <a:lnTo>
                      <a:pt x="373269" y="1266474"/>
                    </a:lnTo>
                    <a:lnTo>
                      <a:pt x="425779" y="1266474"/>
                    </a:lnTo>
                    <a:lnTo>
                      <a:pt x="661830" y="681947"/>
                    </a:lnTo>
                    <a:lnTo>
                      <a:pt x="1481433" y="681947"/>
                    </a:lnTo>
                    <a:lnTo>
                      <a:pt x="1717484" y="1266474"/>
                    </a:lnTo>
                    <a:lnTo>
                      <a:pt x="1769994" y="1266474"/>
                    </a:lnTo>
                    <a:lnTo>
                      <a:pt x="1533943" y="681947"/>
                    </a:lnTo>
                    <a:lnTo>
                      <a:pt x="2143263" y="681947"/>
                    </a:lnTo>
                    <a:lnTo>
                      <a:pt x="2143263" y="633237"/>
                    </a:lnTo>
                    <a:close/>
                    <a:moveTo>
                      <a:pt x="681509" y="633237"/>
                    </a:moveTo>
                    <a:lnTo>
                      <a:pt x="917560" y="48711"/>
                    </a:lnTo>
                    <a:lnTo>
                      <a:pt x="1225703" y="48711"/>
                    </a:lnTo>
                    <a:lnTo>
                      <a:pt x="1461754" y="63323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descr="하이킹" id="114" name="Google Shape;114;g308e1b85238_1_0"/>
              <p:cNvGrpSpPr/>
              <p:nvPr/>
            </p:nvGrpSpPr>
            <p:grpSpPr>
              <a:xfrm>
                <a:off x="2451362" y="4845692"/>
                <a:ext cx="1373174" cy="2098615"/>
                <a:chOff x="6563952" y="3540014"/>
                <a:chExt cx="1373174" cy="2098615"/>
              </a:xfrm>
            </p:grpSpPr>
            <p:sp>
              <p:nvSpPr>
                <p:cNvPr id="115" name="Google Shape;115;g308e1b85238_1_0"/>
                <p:cNvSpPr/>
                <p:nvPr/>
              </p:nvSpPr>
              <p:spPr>
                <a:xfrm>
                  <a:off x="7201943" y="3540014"/>
                  <a:ext cx="389791" cy="389791"/>
                </a:xfrm>
                <a:custGeom>
                  <a:rect b="b" l="l" r="r" t="t"/>
                  <a:pathLst>
                    <a:path extrusionOk="0" h="389791" w="389791">
                      <a:moveTo>
                        <a:pt x="194842" y="389791"/>
                      </a:moveTo>
                      <a:cubicBezTo>
                        <a:pt x="302480" y="389821"/>
                        <a:pt x="389762" y="302587"/>
                        <a:pt x="389791" y="194949"/>
                      </a:cubicBezTo>
                      <a:cubicBezTo>
                        <a:pt x="389821" y="87311"/>
                        <a:pt x="302587" y="30"/>
                        <a:pt x="194949" y="0"/>
                      </a:cubicBezTo>
                      <a:cubicBezTo>
                        <a:pt x="87311" y="-29"/>
                        <a:pt x="29" y="87204"/>
                        <a:pt x="0" y="194842"/>
                      </a:cubicBezTo>
                      <a:cubicBezTo>
                        <a:pt x="0" y="194859"/>
                        <a:pt x="0" y="194879"/>
                        <a:pt x="0" y="194896"/>
                      </a:cubicBezTo>
                      <a:cubicBezTo>
                        <a:pt x="-10" y="302517"/>
                        <a:pt x="87221" y="389772"/>
                        <a:pt x="194842" y="389791"/>
                      </a:cubicBezTo>
                      <a:close/>
                      <a:moveTo>
                        <a:pt x="194842" y="48711"/>
                      </a:moveTo>
                      <a:cubicBezTo>
                        <a:pt x="275577" y="48681"/>
                        <a:pt x="341052" y="114106"/>
                        <a:pt x="341081" y="194842"/>
                      </a:cubicBezTo>
                      <a:cubicBezTo>
                        <a:pt x="341110" y="275577"/>
                        <a:pt x="275685" y="341052"/>
                        <a:pt x="194949" y="341081"/>
                      </a:cubicBezTo>
                      <a:cubicBezTo>
                        <a:pt x="114214" y="341110"/>
                        <a:pt x="48740" y="275685"/>
                        <a:pt x="48711" y="194949"/>
                      </a:cubicBezTo>
                      <a:cubicBezTo>
                        <a:pt x="48711" y="194932"/>
                        <a:pt x="48711" y="194913"/>
                        <a:pt x="48711" y="194896"/>
                      </a:cubicBezTo>
                      <a:cubicBezTo>
                        <a:pt x="48788" y="114214"/>
                        <a:pt x="114160" y="48819"/>
                        <a:pt x="194842" y="487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g308e1b85238_1_0"/>
                <p:cNvSpPr/>
                <p:nvPr/>
              </p:nvSpPr>
              <p:spPr>
                <a:xfrm>
                  <a:off x="6563952" y="4792491"/>
                  <a:ext cx="602240" cy="845639"/>
                </a:xfrm>
                <a:custGeom>
                  <a:rect b="b" l="l" r="r" t="t"/>
                  <a:pathLst>
                    <a:path extrusionOk="0" h="845639" w="602240">
                      <a:moveTo>
                        <a:pt x="564024" y="348709"/>
                      </a:moveTo>
                      <a:lnTo>
                        <a:pt x="602240" y="163891"/>
                      </a:lnTo>
                      <a:lnTo>
                        <a:pt x="558944" y="132697"/>
                      </a:lnTo>
                      <a:lnTo>
                        <a:pt x="516147" y="339778"/>
                      </a:lnTo>
                      <a:cubicBezTo>
                        <a:pt x="514023" y="350333"/>
                        <a:pt x="509318" y="360197"/>
                        <a:pt x="502447" y="368485"/>
                      </a:cubicBezTo>
                      <a:lnTo>
                        <a:pt x="171369" y="770596"/>
                      </a:lnTo>
                      <a:cubicBezTo>
                        <a:pt x="158429" y="787413"/>
                        <a:pt x="138333" y="797167"/>
                        <a:pt x="117115" y="796926"/>
                      </a:cubicBezTo>
                      <a:cubicBezTo>
                        <a:pt x="101167" y="797082"/>
                        <a:pt x="85697" y="791502"/>
                        <a:pt x="73519" y="781205"/>
                      </a:cubicBezTo>
                      <a:cubicBezTo>
                        <a:pt x="59320" y="769565"/>
                        <a:pt x="50443" y="752668"/>
                        <a:pt x="48920" y="734372"/>
                      </a:cubicBezTo>
                      <a:cubicBezTo>
                        <a:pt x="47325" y="715825"/>
                        <a:pt x="53112" y="697398"/>
                        <a:pt x="65024" y="683095"/>
                      </a:cubicBezTo>
                      <a:lnTo>
                        <a:pt x="381718" y="297763"/>
                      </a:lnTo>
                      <a:cubicBezTo>
                        <a:pt x="384244" y="294701"/>
                        <a:pt x="385973" y="291067"/>
                        <a:pt x="386759" y="287178"/>
                      </a:cubicBezTo>
                      <a:lnTo>
                        <a:pt x="436515" y="44137"/>
                      </a:lnTo>
                      <a:cubicBezTo>
                        <a:pt x="420440" y="31961"/>
                        <a:pt x="406665" y="17015"/>
                        <a:pt x="395842" y="0"/>
                      </a:cubicBezTo>
                      <a:lnTo>
                        <a:pt x="340260" y="271505"/>
                      </a:lnTo>
                      <a:lnTo>
                        <a:pt x="27424" y="652151"/>
                      </a:lnTo>
                      <a:cubicBezTo>
                        <a:pt x="-14274" y="702201"/>
                        <a:pt x="-7684" y="776541"/>
                        <a:pt x="42171" y="818476"/>
                      </a:cubicBezTo>
                      <a:cubicBezTo>
                        <a:pt x="63110" y="836182"/>
                        <a:pt x="89693" y="845817"/>
                        <a:pt x="117115" y="845637"/>
                      </a:cubicBezTo>
                      <a:cubicBezTo>
                        <a:pt x="153017" y="845900"/>
                        <a:pt x="187020" y="829533"/>
                        <a:pt x="209210" y="801310"/>
                      </a:cubicBezTo>
                      <a:lnTo>
                        <a:pt x="540288" y="399156"/>
                      </a:lnTo>
                      <a:cubicBezTo>
                        <a:pt x="552256" y="384567"/>
                        <a:pt x="560412" y="367231"/>
                        <a:pt x="564024" y="34870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g308e1b85238_1_0"/>
                <p:cNvSpPr/>
                <p:nvPr/>
              </p:nvSpPr>
              <p:spPr>
                <a:xfrm>
                  <a:off x="6981113" y="3981969"/>
                  <a:ext cx="956013" cy="1656660"/>
                </a:xfrm>
                <a:custGeom>
                  <a:rect b="b" l="l" r="r" t="t"/>
                  <a:pathLst>
                    <a:path extrusionOk="0" h="1656660" w="956013">
                      <a:moveTo>
                        <a:pt x="875095" y="502376"/>
                      </a:moveTo>
                      <a:lnTo>
                        <a:pt x="642067" y="425433"/>
                      </a:lnTo>
                      <a:cubicBezTo>
                        <a:pt x="612168" y="356196"/>
                        <a:pt x="510894" y="121801"/>
                        <a:pt x="505853" y="111737"/>
                      </a:cubicBezTo>
                      <a:cubicBezTo>
                        <a:pt x="468397" y="43481"/>
                        <a:pt x="397014" y="760"/>
                        <a:pt x="319160" y="0"/>
                      </a:cubicBezTo>
                      <a:lnTo>
                        <a:pt x="310477" y="0"/>
                      </a:lnTo>
                      <a:cubicBezTo>
                        <a:pt x="207849" y="0"/>
                        <a:pt x="128694" y="77513"/>
                        <a:pt x="103945" y="202098"/>
                      </a:cubicBezTo>
                      <a:lnTo>
                        <a:pt x="2456" y="694291"/>
                      </a:lnTo>
                      <a:cubicBezTo>
                        <a:pt x="-7113" y="741296"/>
                        <a:pt x="11760" y="789546"/>
                        <a:pt x="50680" y="817589"/>
                      </a:cubicBezTo>
                      <a:lnTo>
                        <a:pt x="410609" y="1076936"/>
                      </a:lnTo>
                      <a:lnTo>
                        <a:pt x="410609" y="1108301"/>
                      </a:lnTo>
                      <a:lnTo>
                        <a:pt x="11602" y="1591940"/>
                      </a:lnTo>
                      <a:cubicBezTo>
                        <a:pt x="3038" y="1602318"/>
                        <a:pt x="4507" y="1617674"/>
                        <a:pt x="14885" y="1626237"/>
                      </a:cubicBezTo>
                      <a:cubicBezTo>
                        <a:pt x="25262" y="1634801"/>
                        <a:pt x="40618" y="1633332"/>
                        <a:pt x="49182" y="1622954"/>
                      </a:cubicBezTo>
                      <a:lnTo>
                        <a:pt x="410614" y="1184864"/>
                      </a:lnTo>
                      <a:lnTo>
                        <a:pt x="410614" y="1537236"/>
                      </a:lnTo>
                      <a:cubicBezTo>
                        <a:pt x="410317" y="1602895"/>
                        <a:pt x="463304" y="1656362"/>
                        <a:pt x="528963" y="1656659"/>
                      </a:cubicBezTo>
                      <a:cubicBezTo>
                        <a:pt x="594623" y="1656957"/>
                        <a:pt x="648090" y="1603972"/>
                        <a:pt x="648387" y="1538312"/>
                      </a:cubicBezTo>
                      <a:cubicBezTo>
                        <a:pt x="648389" y="1537954"/>
                        <a:pt x="648389" y="1537594"/>
                        <a:pt x="648387" y="1537236"/>
                      </a:cubicBezTo>
                      <a:lnTo>
                        <a:pt x="648387" y="1017188"/>
                      </a:lnTo>
                      <a:cubicBezTo>
                        <a:pt x="648572" y="986870"/>
                        <a:pt x="637064" y="957646"/>
                        <a:pt x="616255" y="935598"/>
                      </a:cubicBezTo>
                      <a:lnTo>
                        <a:pt x="789745" y="725309"/>
                      </a:lnTo>
                      <a:lnTo>
                        <a:pt x="800417" y="728865"/>
                      </a:lnTo>
                      <a:cubicBezTo>
                        <a:pt x="812239" y="732224"/>
                        <a:pt x="824449" y="734031"/>
                        <a:pt x="836736" y="734240"/>
                      </a:cubicBezTo>
                      <a:cubicBezTo>
                        <a:pt x="887453" y="733505"/>
                        <a:pt x="932420" y="701461"/>
                        <a:pt x="949674" y="653763"/>
                      </a:cubicBezTo>
                      <a:cubicBezTo>
                        <a:pt x="970792" y="591370"/>
                        <a:pt x="937435" y="523655"/>
                        <a:pt x="875095" y="502376"/>
                      </a:cubicBezTo>
                      <a:close/>
                      <a:moveTo>
                        <a:pt x="599672" y="1017188"/>
                      </a:moveTo>
                      <a:lnTo>
                        <a:pt x="599672" y="1537236"/>
                      </a:lnTo>
                      <a:cubicBezTo>
                        <a:pt x="599900" y="1575993"/>
                        <a:pt x="568667" y="1607596"/>
                        <a:pt x="529908" y="1607825"/>
                      </a:cubicBezTo>
                      <a:cubicBezTo>
                        <a:pt x="491152" y="1608054"/>
                        <a:pt x="459548" y="1576821"/>
                        <a:pt x="459319" y="1538064"/>
                      </a:cubicBezTo>
                      <a:cubicBezTo>
                        <a:pt x="459317" y="1537786"/>
                        <a:pt x="459317" y="1537511"/>
                        <a:pt x="459319" y="1537236"/>
                      </a:cubicBezTo>
                      <a:lnTo>
                        <a:pt x="459319" y="1125824"/>
                      </a:lnTo>
                      <a:lnTo>
                        <a:pt x="584832" y="973687"/>
                      </a:lnTo>
                      <a:cubicBezTo>
                        <a:pt x="594545" y="986098"/>
                        <a:pt x="599774" y="1001427"/>
                        <a:pt x="599672" y="1017188"/>
                      </a:cubicBezTo>
                      <a:close/>
                      <a:moveTo>
                        <a:pt x="578012" y="905378"/>
                      </a:moveTo>
                      <a:lnTo>
                        <a:pt x="383901" y="763243"/>
                      </a:lnTo>
                      <a:lnTo>
                        <a:pt x="429377" y="535864"/>
                      </a:lnTo>
                      <a:lnTo>
                        <a:pt x="443907" y="569494"/>
                      </a:lnTo>
                      <a:cubicBezTo>
                        <a:pt x="458192" y="599329"/>
                        <a:pt x="483604" y="622377"/>
                        <a:pt x="514689" y="633690"/>
                      </a:cubicBezTo>
                      <a:lnTo>
                        <a:pt x="740189" y="708811"/>
                      </a:lnTo>
                      <a:close/>
                      <a:moveTo>
                        <a:pt x="402452" y="353531"/>
                      </a:moveTo>
                      <a:cubicBezTo>
                        <a:pt x="396673" y="341385"/>
                        <a:pt x="382143" y="336224"/>
                        <a:pt x="369997" y="342004"/>
                      </a:cubicBezTo>
                      <a:cubicBezTo>
                        <a:pt x="358360" y="347540"/>
                        <a:pt x="353050" y="361184"/>
                        <a:pt x="357882" y="373130"/>
                      </a:cubicBezTo>
                      <a:lnTo>
                        <a:pt x="395258" y="458093"/>
                      </a:lnTo>
                      <a:lnTo>
                        <a:pt x="333096" y="768927"/>
                      </a:lnTo>
                      <a:cubicBezTo>
                        <a:pt x="331233" y="778224"/>
                        <a:pt x="334940" y="787756"/>
                        <a:pt x="342594" y="793353"/>
                      </a:cubicBezTo>
                      <a:lnTo>
                        <a:pt x="546986" y="943006"/>
                      </a:lnTo>
                      <a:lnTo>
                        <a:pt x="456331" y="1052890"/>
                      </a:lnTo>
                      <a:cubicBezTo>
                        <a:pt x="454614" y="1049673"/>
                        <a:pt x="452191" y="1046882"/>
                        <a:pt x="449244" y="1044731"/>
                      </a:cubicBezTo>
                      <a:lnTo>
                        <a:pt x="79134" y="778041"/>
                      </a:lnTo>
                      <a:cubicBezTo>
                        <a:pt x="55787" y="761216"/>
                        <a:pt x="44459" y="732275"/>
                        <a:pt x="50188" y="704072"/>
                      </a:cubicBezTo>
                      <a:lnTo>
                        <a:pt x="151700" y="211757"/>
                      </a:lnTo>
                      <a:cubicBezTo>
                        <a:pt x="167344" y="132931"/>
                        <a:pt x="217289" y="48711"/>
                        <a:pt x="310477" y="48711"/>
                      </a:cubicBezTo>
                      <a:lnTo>
                        <a:pt x="319160" y="48711"/>
                      </a:lnTo>
                      <a:cubicBezTo>
                        <a:pt x="378942" y="49358"/>
                        <a:pt x="433771" y="82063"/>
                        <a:pt x="462746" y="134358"/>
                      </a:cubicBezTo>
                      <a:cubicBezTo>
                        <a:pt x="467169" y="143635"/>
                        <a:pt x="548250" y="331081"/>
                        <a:pt x="601671" y="454783"/>
                      </a:cubicBezTo>
                      <a:cubicBezTo>
                        <a:pt x="604428" y="461169"/>
                        <a:pt x="609786" y="466070"/>
                        <a:pt x="616394" y="468245"/>
                      </a:cubicBezTo>
                      <a:lnTo>
                        <a:pt x="859757" y="548588"/>
                      </a:lnTo>
                      <a:cubicBezTo>
                        <a:pt x="896301" y="561179"/>
                        <a:pt x="915910" y="600835"/>
                        <a:pt x="903732" y="637518"/>
                      </a:cubicBezTo>
                      <a:cubicBezTo>
                        <a:pt x="893496" y="665853"/>
                        <a:pt x="866854" y="684948"/>
                        <a:pt x="836731" y="685540"/>
                      </a:cubicBezTo>
                      <a:cubicBezTo>
                        <a:pt x="828945" y="685321"/>
                        <a:pt x="821214" y="684154"/>
                        <a:pt x="813708" y="682067"/>
                      </a:cubicBezTo>
                      <a:lnTo>
                        <a:pt x="530722" y="587714"/>
                      </a:lnTo>
                      <a:cubicBezTo>
                        <a:pt x="512090" y="580681"/>
                        <a:pt x="496836" y="566818"/>
                        <a:pt x="488051" y="54894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 name="Google Shape;118;g308e1b85238_1_0"/>
                <p:cNvSpPr/>
                <p:nvPr/>
              </p:nvSpPr>
              <p:spPr>
                <a:xfrm>
                  <a:off x="6623522" y="3750151"/>
                  <a:ext cx="464221" cy="936932"/>
                </a:xfrm>
                <a:custGeom>
                  <a:rect b="b" l="l" r="r" t="t"/>
                  <a:pathLst>
                    <a:path extrusionOk="0" h="936932" w="464221">
                      <a:moveTo>
                        <a:pt x="129851" y="932127"/>
                      </a:moveTo>
                      <a:cubicBezTo>
                        <a:pt x="143054" y="935308"/>
                        <a:pt x="156585" y="936920"/>
                        <a:pt x="170166" y="936932"/>
                      </a:cubicBezTo>
                      <a:cubicBezTo>
                        <a:pt x="250748" y="936655"/>
                        <a:pt x="320153" y="880051"/>
                        <a:pt x="336632" y="801171"/>
                      </a:cubicBezTo>
                      <a:lnTo>
                        <a:pt x="416166" y="419692"/>
                      </a:lnTo>
                      <a:cubicBezTo>
                        <a:pt x="424130" y="381279"/>
                        <a:pt x="408309" y="341834"/>
                        <a:pt x="376009" y="319570"/>
                      </a:cubicBezTo>
                      <a:cubicBezTo>
                        <a:pt x="458415" y="274201"/>
                        <a:pt x="488440" y="170619"/>
                        <a:pt x="443072" y="88213"/>
                      </a:cubicBezTo>
                      <a:cubicBezTo>
                        <a:pt x="397703" y="5806"/>
                        <a:pt x="294120" y="-24219"/>
                        <a:pt x="211714" y="21150"/>
                      </a:cubicBezTo>
                      <a:cubicBezTo>
                        <a:pt x="129308" y="66519"/>
                        <a:pt x="99282" y="170102"/>
                        <a:pt x="144651" y="252508"/>
                      </a:cubicBezTo>
                      <a:cubicBezTo>
                        <a:pt x="146756" y="256332"/>
                        <a:pt x="149009" y="260073"/>
                        <a:pt x="151400" y="263724"/>
                      </a:cubicBezTo>
                      <a:cubicBezTo>
                        <a:pt x="153816" y="267416"/>
                        <a:pt x="156466" y="270894"/>
                        <a:pt x="159123" y="274355"/>
                      </a:cubicBezTo>
                      <a:cubicBezTo>
                        <a:pt x="120644" y="281878"/>
                        <a:pt x="90417" y="311721"/>
                        <a:pt x="82404" y="350100"/>
                      </a:cubicBezTo>
                      <a:lnTo>
                        <a:pt x="4107" y="725585"/>
                      </a:lnTo>
                      <a:cubicBezTo>
                        <a:pt x="-15974" y="816983"/>
                        <a:pt x="39437" y="907998"/>
                        <a:pt x="129851" y="932127"/>
                      </a:cubicBezTo>
                      <a:close/>
                      <a:moveTo>
                        <a:pt x="174803" y="145452"/>
                      </a:moveTo>
                      <a:cubicBezTo>
                        <a:pt x="186555" y="89082"/>
                        <a:pt x="236169" y="48638"/>
                        <a:pt x="293749" y="48484"/>
                      </a:cubicBezTo>
                      <a:cubicBezTo>
                        <a:pt x="302189" y="48487"/>
                        <a:pt x="310603" y="49354"/>
                        <a:pt x="318865" y="51076"/>
                      </a:cubicBezTo>
                      <a:cubicBezTo>
                        <a:pt x="384707" y="64795"/>
                        <a:pt x="426961" y="129295"/>
                        <a:pt x="413241" y="195137"/>
                      </a:cubicBezTo>
                      <a:cubicBezTo>
                        <a:pt x="399522" y="260979"/>
                        <a:pt x="335022" y="303233"/>
                        <a:pt x="269180" y="289514"/>
                      </a:cubicBezTo>
                      <a:lnTo>
                        <a:pt x="269131" y="289514"/>
                      </a:lnTo>
                      <a:cubicBezTo>
                        <a:pt x="203309" y="275772"/>
                        <a:pt x="161081" y="211282"/>
                        <a:pt x="174803" y="145457"/>
                      </a:cubicBezTo>
                      <a:close/>
                      <a:moveTo>
                        <a:pt x="51765" y="735524"/>
                      </a:moveTo>
                      <a:lnTo>
                        <a:pt x="130065" y="360039"/>
                      </a:lnTo>
                      <a:cubicBezTo>
                        <a:pt x="134763" y="337479"/>
                        <a:pt x="154622" y="321295"/>
                        <a:pt x="177667" y="321249"/>
                      </a:cubicBezTo>
                      <a:cubicBezTo>
                        <a:pt x="181038" y="321246"/>
                        <a:pt x="184402" y="321589"/>
                        <a:pt x="187704" y="322271"/>
                      </a:cubicBezTo>
                      <a:lnTo>
                        <a:pt x="330743" y="352097"/>
                      </a:lnTo>
                      <a:cubicBezTo>
                        <a:pt x="357063" y="357630"/>
                        <a:pt x="373954" y="383410"/>
                        <a:pt x="368513" y="409751"/>
                      </a:cubicBezTo>
                      <a:lnTo>
                        <a:pt x="288971" y="791230"/>
                      </a:lnTo>
                      <a:cubicBezTo>
                        <a:pt x="275239" y="857069"/>
                        <a:pt x="210737" y="899311"/>
                        <a:pt x="144897" y="885579"/>
                      </a:cubicBezTo>
                      <a:cubicBezTo>
                        <a:pt x="143667" y="885324"/>
                        <a:pt x="142442" y="885048"/>
                        <a:pt x="141222" y="884754"/>
                      </a:cubicBezTo>
                      <a:cubicBezTo>
                        <a:pt x="76306" y="866923"/>
                        <a:pt x="36896" y="801184"/>
                        <a:pt x="51765" y="73552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 name="Google Shape;119;g308e1b85238_1_0"/>
                <p:cNvSpPr/>
                <p:nvPr/>
              </p:nvSpPr>
              <p:spPr>
                <a:xfrm>
                  <a:off x="6881516" y="3884018"/>
                  <a:ext cx="72540" cy="72985"/>
                </a:xfrm>
                <a:custGeom>
                  <a:rect b="b" l="l" r="r" t="t"/>
                  <a:pathLst>
                    <a:path extrusionOk="0" h="72985" w="72540">
                      <a:moveTo>
                        <a:pt x="28541" y="72194"/>
                      </a:moveTo>
                      <a:cubicBezTo>
                        <a:pt x="48255" y="76349"/>
                        <a:pt x="67605" y="63735"/>
                        <a:pt x="71760" y="44022"/>
                      </a:cubicBezTo>
                      <a:cubicBezTo>
                        <a:pt x="71767" y="43985"/>
                        <a:pt x="71774" y="43951"/>
                        <a:pt x="71782" y="43915"/>
                      </a:cubicBezTo>
                      <a:lnTo>
                        <a:pt x="71782" y="43883"/>
                      </a:lnTo>
                      <a:cubicBezTo>
                        <a:pt x="75847" y="24136"/>
                        <a:pt x="63184" y="4817"/>
                        <a:pt x="43454" y="667"/>
                      </a:cubicBezTo>
                      <a:cubicBezTo>
                        <a:pt x="23641" y="-3152"/>
                        <a:pt x="4486" y="9813"/>
                        <a:pt x="667" y="29623"/>
                      </a:cubicBezTo>
                      <a:cubicBezTo>
                        <a:pt x="-3072" y="49012"/>
                        <a:pt x="9274" y="67863"/>
                        <a:pt x="28541" y="721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descr="텐트" id="120" name="Google Shape;120;g308e1b85238_1_0"/>
              <p:cNvSpPr/>
              <p:nvPr/>
            </p:nvSpPr>
            <p:spPr>
              <a:xfrm>
                <a:off x="10356637" y="5667387"/>
                <a:ext cx="1948420" cy="1276921"/>
              </a:xfrm>
              <a:custGeom>
                <a:rect b="b" l="l" r="r" t="t"/>
                <a:pathLst>
                  <a:path extrusionOk="0" h="1276921" w="1948420">
                    <a:moveTo>
                      <a:pt x="1948421" y="1276922"/>
                    </a:moveTo>
                    <a:lnTo>
                      <a:pt x="1948421" y="1228212"/>
                    </a:lnTo>
                    <a:lnTo>
                      <a:pt x="1788017" y="1228212"/>
                    </a:lnTo>
                    <a:lnTo>
                      <a:pt x="1916930" y="1099299"/>
                    </a:lnTo>
                    <a:lnTo>
                      <a:pt x="1882491" y="1064861"/>
                    </a:lnTo>
                    <a:lnTo>
                      <a:pt x="1719140" y="1228212"/>
                    </a:lnTo>
                    <a:lnTo>
                      <a:pt x="1718580" y="1228212"/>
                    </a:lnTo>
                    <a:lnTo>
                      <a:pt x="974210" y="0"/>
                    </a:lnTo>
                    <a:lnTo>
                      <a:pt x="229841" y="1228212"/>
                    </a:lnTo>
                    <a:lnTo>
                      <a:pt x="229280" y="1228212"/>
                    </a:lnTo>
                    <a:lnTo>
                      <a:pt x="65930" y="1064861"/>
                    </a:lnTo>
                    <a:lnTo>
                      <a:pt x="31491" y="1099299"/>
                    </a:lnTo>
                    <a:lnTo>
                      <a:pt x="160404" y="1228212"/>
                    </a:lnTo>
                    <a:lnTo>
                      <a:pt x="0" y="1228212"/>
                    </a:lnTo>
                    <a:lnTo>
                      <a:pt x="0" y="1276922"/>
                    </a:lnTo>
                    <a:close/>
                    <a:moveTo>
                      <a:pt x="1450307" y="1228212"/>
                    </a:moveTo>
                    <a:lnTo>
                      <a:pt x="998566" y="482941"/>
                    </a:lnTo>
                    <a:lnTo>
                      <a:pt x="998566" y="135026"/>
                    </a:lnTo>
                    <a:cubicBezTo>
                      <a:pt x="998566" y="134538"/>
                      <a:pt x="998761" y="134490"/>
                      <a:pt x="999028" y="135026"/>
                    </a:cubicBezTo>
                    <a:lnTo>
                      <a:pt x="1661613" y="1228212"/>
                    </a:lnTo>
                    <a:close/>
                    <a:moveTo>
                      <a:pt x="998566" y="576854"/>
                    </a:moveTo>
                    <a:lnTo>
                      <a:pt x="1393340" y="1228212"/>
                    </a:lnTo>
                    <a:lnTo>
                      <a:pt x="998566" y="1228212"/>
                    </a:lnTo>
                    <a:close/>
                    <a:moveTo>
                      <a:pt x="949855" y="135026"/>
                    </a:moveTo>
                    <a:lnTo>
                      <a:pt x="949855" y="1228212"/>
                    </a:lnTo>
                    <a:lnTo>
                      <a:pt x="286808" y="1228212"/>
                    </a:lnTo>
                    <a:lnTo>
                      <a:pt x="949392" y="134904"/>
                    </a:lnTo>
                    <a:cubicBezTo>
                      <a:pt x="949660" y="134490"/>
                      <a:pt x="949855" y="134660"/>
                      <a:pt x="949855" y="13502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descr="모닥불" id="121" name="Google Shape;121;g308e1b85238_1_0"/>
              <p:cNvGrpSpPr/>
              <p:nvPr/>
            </p:nvGrpSpPr>
            <p:grpSpPr>
              <a:xfrm>
                <a:off x="6534704" y="4901151"/>
                <a:ext cx="1598868" cy="2043157"/>
                <a:chOff x="6755506" y="3867912"/>
                <a:chExt cx="1598868" cy="2043157"/>
              </a:xfrm>
            </p:grpSpPr>
            <p:sp>
              <p:nvSpPr>
                <p:cNvPr id="122" name="Google Shape;122;g308e1b85238_1_0"/>
                <p:cNvSpPr/>
                <p:nvPr/>
              </p:nvSpPr>
              <p:spPr>
                <a:xfrm>
                  <a:off x="7104128" y="3867912"/>
                  <a:ext cx="913075" cy="1315180"/>
                </a:xfrm>
                <a:custGeom>
                  <a:rect b="b" l="l" r="r" t="t"/>
                  <a:pathLst>
                    <a:path extrusionOk="0" h="1315180" w="913075">
                      <a:moveTo>
                        <a:pt x="189298" y="1227937"/>
                      </a:moveTo>
                      <a:cubicBezTo>
                        <a:pt x="201093" y="1234403"/>
                        <a:pt x="215896" y="1230085"/>
                        <a:pt x="222363" y="1218290"/>
                      </a:cubicBezTo>
                      <a:cubicBezTo>
                        <a:pt x="226014" y="1211634"/>
                        <a:pt x="226350" y="1203655"/>
                        <a:pt x="223274" y="1196714"/>
                      </a:cubicBezTo>
                      <a:cubicBezTo>
                        <a:pt x="165364" y="1074104"/>
                        <a:pt x="177152" y="929931"/>
                        <a:pt x="254205" y="818355"/>
                      </a:cubicBezTo>
                      <a:cubicBezTo>
                        <a:pt x="254473" y="817941"/>
                        <a:pt x="254692" y="817989"/>
                        <a:pt x="254668" y="818355"/>
                      </a:cubicBezTo>
                      <a:cubicBezTo>
                        <a:pt x="251623" y="890130"/>
                        <a:pt x="262218" y="992397"/>
                        <a:pt x="329536" y="1074353"/>
                      </a:cubicBezTo>
                      <a:cubicBezTo>
                        <a:pt x="429392" y="1198224"/>
                        <a:pt x="431828" y="1290067"/>
                        <a:pt x="431828" y="1290822"/>
                      </a:cubicBezTo>
                      <a:cubicBezTo>
                        <a:pt x="431828" y="1304274"/>
                        <a:pt x="442732" y="1315178"/>
                        <a:pt x="456183" y="1315178"/>
                      </a:cubicBezTo>
                      <a:cubicBezTo>
                        <a:pt x="640370" y="1315884"/>
                        <a:pt x="806555" y="1204736"/>
                        <a:pt x="876238" y="1034240"/>
                      </a:cubicBezTo>
                      <a:cubicBezTo>
                        <a:pt x="925192" y="928976"/>
                        <a:pt x="931500" y="760438"/>
                        <a:pt x="857314" y="660630"/>
                      </a:cubicBezTo>
                      <a:cubicBezTo>
                        <a:pt x="849311" y="649819"/>
                        <a:pt x="834060" y="647542"/>
                        <a:pt x="823248" y="655542"/>
                      </a:cubicBezTo>
                      <a:cubicBezTo>
                        <a:pt x="815389" y="661361"/>
                        <a:pt x="811770" y="671315"/>
                        <a:pt x="814059" y="680821"/>
                      </a:cubicBezTo>
                      <a:cubicBezTo>
                        <a:pt x="824035" y="725488"/>
                        <a:pt x="808024" y="771968"/>
                        <a:pt x="772655" y="801014"/>
                      </a:cubicBezTo>
                      <a:cubicBezTo>
                        <a:pt x="740246" y="829877"/>
                        <a:pt x="694144" y="837569"/>
                        <a:pt x="654118" y="820790"/>
                      </a:cubicBezTo>
                      <a:cubicBezTo>
                        <a:pt x="619290" y="809049"/>
                        <a:pt x="591988" y="781646"/>
                        <a:pt x="580371" y="746775"/>
                      </a:cubicBezTo>
                      <a:cubicBezTo>
                        <a:pt x="568629" y="706286"/>
                        <a:pt x="576632" y="662634"/>
                        <a:pt x="601974" y="628944"/>
                      </a:cubicBezTo>
                      <a:cubicBezTo>
                        <a:pt x="668593" y="536891"/>
                        <a:pt x="689144" y="419301"/>
                        <a:pt x="657698" y="310109"/>
                      </a:cubicBezTo>
                      <a:cubicBezTo>
                        <a:pt x="620890" y="172626"/>
                        <a:pt x="523645" y="59298"/>
                        <a:pt x="393346" y="2039"/>
                      </a:cubicBezTo>
                      <a:cubicBezTo>
                        <a:pt x="381018" y="-3341"/>
                        <a:pt x="366663" y="2291"/>
                        <a:pt x="361283" y="14619"/>
                      </a:cubicBezTo>
                      <a:cubicBezTo>
                        <a:pt x="358316" y="21415"/>
                        <a:pt x="358609" y="29192"/>
                        <a:pt x="362074" y="35747"/>
                      </a:cubicBezTo>
                      <a:cubicBezTo>
                        <a:pt x="470139" y="240112"/>
                        <a:pt x="277513" y="422728"/>
                        <a:pt x="215943" y="473776"/>
                      </a:cubicBezTo>
                      <a:cubicBezTo>
                        <a:pt x="116573" y="555756"/>
                        <a:pt x="52592" y="641219"/>
                        <a:pt x="33278" y="689247"/>
                      </a:cubicBezTo>
                      <a:cubicBezTo>
                        <a:pt x="-67090" y="931850"/>
                        <a:pt x="81477" y="1168876"/>
                        <a:pt x="189298" y="1227937"/>
                      </a:cubicBezTo>
                      <a:close/>
                      <a:moveTo>
                        <a:pt x="78482" y="707636"/>
                      </a:moveTo>
                      <a:cubicBezTo>
                        <a:pt x="94970" y="666451"/>
                        <a:pt x="154714" y="587467"/>
                        <a:pt x="246996" y="511308"/>
                      </a:cubicBezTo>
                      <a:cubicBezTo>
                        <a:pt x="309370" y="459577"/>
                        <a:pt x="491766" y="286558"/>
                        <a:pt x="431633" y="78077"/>
                      </a:cubicBezTo>
                      <a:cubicBezTo>
                        <a:pt x="431633" y="77736"/>
                        <a:pt x="431633" y="77614"/>
                        <a:pt x="431998" y="77784"/>
                      </a:cubicBezTo>
                      <a:cubicBezTo>
                        <a:pt x="519928" y="134286"/>
                        <a:pt x="583634" y="221544"/>
                        <a:pt x="610668" y="322506"/>
                      </a:cubicBezTo>
                      <a:cubicBezTo>
                        <a:pt x="638938" y="417572"/>
                        <a:pt x="621141" y="520388"/>
                        <a:pt x="562567" y="600424"/>
                      </a:cubicBezTo>
                      <a:cubicBezTo>
                        <a:pt x="528433" y="646769"/>
                        <a:pt x="517902" y="706396"/>
                        <a:pt x="534095" y="761631"/>
                      </a:cubicBezTo>
                      <a:cubicBezTo>
                        <a:pt x="550024" y="810615"/>
                        <a:pt x="587913" y="849352"/>
                        <a:pt x="636534" y="866359"/>
                      </a:cubicBezTo>
                      <a:cubicBezTo>
                        <a:pt x="693218" y="889871"/>
                        <a:pt x="758356" y="878929"/>
                        <a:pt x="804244" y="838180"/>
                      </a:cubicBezTo>
                      <a:cubicBezTo>
                        <a:pt x="826108" y="819638"/>
                        <a:pt x="843147" y="796070"/>
                        <a:pt x="853904" y="769498"/>
                      </a:cubicBezTo>
                      <a:cubicBezTo>
                        <a:pt x="854050" y="769133"/>
                        <a:pt x="854270" y="769133"/>
                        <a:pt x="854367" y="769498"/>
                      </a:cubicBezTo>
                      <a:cubicBezTo>
                        <a:pt x="873067" y="851626"/>
                        <a:pt x="865108" y="937579"/>
                        <a:pt x="831644" y="1014877"/>
                      </a:cubicBezTo>
                      <a:cubicBezTo>
                        <a:pt x="772563" y="1160137"/>
                        <a:pt x="634695" y="1258033"/>
                        <a:pt x="478078" y="1265931"/>
                      </a:cubicBezTo>
                      <a:cubicBezTo>
                        <a:pt x="460832" y="1183586"/>
                        <a:pt x="422734" y="1107045"/>
                        <a:pt x="367432" y="1043641"/>
                      </a:cubicBezTo>
                      <a:cubicBezTo>
                        <a:pt x="269086" y="923910"/>
                        <a:pt x="313242" y="743852"/>
                        <a:pt x="313705" y="742050"/>
                      </a:cubicBezTo>
                      <a:cubicBezTo>
                        <a:pt x="317046" y="729020"/>
                        <a:pt x="309194" y="715748"/>
                        <a:pt x="296167" y="712407"/>
                      </a:cubicBezTo>
                      <a:cubicBezTo>
                        <a:pt x="287642" y="710220"/>
                        <a:pt x="278604" y="712799"/>
                        <a:pt x="272520" y="719156"/>
                      </a:cubicBezTo>
                      <a:cubicBezTo>
                        <a:pt x="127241" y="870329"/>
                        <a:pt x="126705" y="1028078"/>
                        <a:pt x="150865" y="1132245"/>
                      </a:cubicBezTo>
                      <a:cubicBezTo>
                        <a:pt x="150865" y="1132781"/>
                        <a:pt x="150865" y="1132854"/>
                        <a:pt x="150451" y="1132465"/>
                      </a:cubicBezTo>
                      <a:cubicBezTo>
                        <a:pt x="49053" y="1015386"/>
                        <a:pt x="21305" y="851580"/>
                        <a:pt x="78482" y="70763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 name="Google Shape;123;g308e1b85238_1_0"/>
                <p:cNvSpPr/>
                <p:nvPr/>
              </p:nvSpPr>
              <p:spPr>
                <a:xfrm>
                  <a:off x="6755506" y="5088375"/>
                  <a:ext cx="1598868" cy="822694"/>
                </a:xfrm>
                <a:custGeom>
                  <a:rect b="b" l="l" r="r" t="t"/>
                  <a:pathLst>
                    <a:path extrusionOk="0" h="822694" w="1598868">
                      <a:moveTo>
                        <a:pt x="1542745" y="567231"/>
                      </a:moveTo>
                      <a:lnTo>
                        <a:pt x="1158273" y="410164"/>
                      </a:lnTo>
                      <a:lnTo>
                        <a:pt x="1536924" y="255484"/>
                      </a:lnTo>
                      <a:cubicBezTo>
                        <a:pt x="1586000" y="236947"/>
                        <a:pt x="1610754" y="182138"/>
                        <a:pt x="1592220" y="133062"/>
                      </a:cubicBezTo>
                      <a:cubicBezTo>
                        <a:pt x="1591682" y="131640"/>
                        <a:pt x="1591110" y="130232"/>
                        <a:pt x="1590505" y="128837"/>
                      </a:cubicBezTo>
                      <a:lnTo>
                        <a:pt x="1561279" y="60642"/>
                      </a:lnTo>
                      <a:cubicBezTo>
                        <a:pt x="1545499" y="23200"/>
                        <a:pt x="1508474" y="-823"/>
                        <a:pt x="1467852" y="22"/>
                      </a:cubicBezTo>
                      <a:cubicBezTo>
                        <a:pt x="1454045" y="85"/>
                        <a:pt x="1440346" y="2464"/>
                        <a:pt x="1427325" y="7060"/>
                      </a:cubicBezTo>
                      <a:lnTo>
                        <a:pt x="799422" y="263570"/>
                      </a:lnTo>
                      <a:lnTo>
                        <a:pt x="171544" y="7060"/>
                      </a:lnTo>
                      <a:cubicBezTo>
                        <a:pt x="158523" y="2464"/>
                        <a:pt x="144823" y="85"/>
                        <a:pt x="131016" y="22"/>
                      </a:cubicBezTo>
                      <a:cubicBezTo>
                        <a:pt x="90394" y="-823"/>
                        <a:pt x="53369" y="23200"/>
                        <a:pt x="37590" y="60642"/>
                      </a:cubicBezTo>
                      <a:lnTo>
                        <a:pt x="8363" y="128837"/>
                      </a:lnTo>
                      <a:cubicBezTo>
                        <a:pt x="-12507" y="176965"/>
                        <a:pt x="9591" y="232899"/>
                        <a:pt x="57719" y="253772"/>
                      </a:cubicBezTo>
                      <a:cubicBezTo>
                        <a:pt x="59115" y="254376"/>
                        <a:pt x="60523" y="254946"/>
                        <a:pt x="61945" y="255484"/>
                      </a:cubicBezTo>
                      <a:lnTo>
                        <a:pt x="440596" y="410164"/>
                      </a:lnTo>
                      <a:lnTo>
                        <a:pt x="56124" y="567231"/>
                      </a:lnTo>
                      <a:cubicBezTo>
                        <a:pt x="8904" y="589879"/>
                        <a:pt x="-12458" y="645424"/>
                        <a:pt x="7413" y="693879"/>
                      </a:cubicBezTo>
                      <a:lnTo>
                        <a:pt x="36640" y="762073"/>
                      </a:lnTo>
                      <a:cubicBezTo>
                        <a:pt x="51967" y="798937"/>
                        <a:pt x="88049" y="822886"/>
                        <a:pt x="127972" y="822694"/>
                      </a:cubicBezTo>
                      <a:cubicBezTo>
                        <a:pt x="140880" y="822664"/>
                        <a:pt x="153672" y="820280"/>
                        <a:pt x="165723" y="815655"/>
                      </a:cubicBezTo>
                      <a:lnTo>
                        <a:pt x="799422" y="556759"/>
                      </a:lnTo>
                      <a:lnTo>
                        <a:pt x="1433146" y="815655"/>
                      </a:lnTo>
                      <a:cubicBezTo>
                        <a:pt x="1445197" y="820280"/>
                        <a:pt x="1457991" y="822664"/>
                        <a:pt x="1470897" y="822694"/>
                      </a:cubicBezTo>
                      <a:cubicBezTo>
                        <a:pt x="1510820" y="822886"/>
                        <a:pt x="1546902" y="798937"/>
                        <a:pt x="1562229" y="762073"/>
                      </a:cubicBezTo>
                      <a:lnTo>
                        <a:pt x="1591455" y="693879"/>
                      </a:lnTo>
                      <a:cubicBezTo>
                        <a:pt x="1611327" y="645424"/>
                        <a:pt x="1589965" y="589879"/>
                        <a:pt x="1542745" y="567231"/>
                      </a:cubicBezTo>
                      <a:close/>
                      <a:moveTo>
                        <a:pt x="1444423" y="52702"/>
                      </a:moveTo>
                      <a:cubicBezTo>
                        <a:pt x="1451968" y="50130"/>
                        <a:pt x="1459881" y="48791"/>
                        <a:pt x="1467852" y="48732"/>
                      </a:cubicBezTo>
                      <a:cubicBezTo>
                        <a:pt x="1489005" y="47863"/>
                        <a:pt x="1508453" y="60279"/>
                        <a:pt x="1516563" y="79834"/>
                      </a:cubicBezTo>
                      <a:lnTo>
                        <a:pt x="1546130" y="148832"/>
                      </a:lnTo>
                      <a:cubicBezTo>
                        <a:pt x="1551104" y="159982"/>
                        <a:pt x="1551201" y="172703"/>
                        <a:pt x="1546398" y="183928"/>
                      </a:cubicBezTo>
                      <a:cubicBezTo>
                        <a:pt x="1541259" y="196279"/>
                        <a:pt x="1531152" y="205889"/>
                        <a:pt x="1518560" y="210402"/>
                      </a:cubicBezTo>
                      <a:lnTo>
                        <a:pt x="1093877" y="383861"/>
                      </a:lnTo>
                      <a:lnTo>
                        <a:pt x="863842" y="289874"/>
                      </a:lnTo>
                      <a:close/>
                      <a:moveTo>
                        <a:pt x="148382" y="770135"/>
                      </a:moveTo>
                      <a:cubicBezTo>
                        <a:pt x="141869" y="772651"/>
                        <a:pt x="134952" y="773954"/>
                        <a:pt x="127972" y="773983"/>
                      </a:cubicBezTo>
                      <a:cubicBezTo>
                        <a:pt x="107528" y="774207"/>
                        <a:pt x="89043" y="761857"/>
                        <a:pt x="81429" y="742881"/>
                      </a:cubicBezTo>
                      <a:lnTo>
                        <a:pt x="52666" y="675783"/>
                      </a:lnTo>
                      <a:cubicBezTo>
                        <a:pt x="42794" y="652129"/>
                        <a:pt x="52220" y="624834"/>
                        <a:pt x="74585" y="612313"/>
                      </a:cubicBezTo>
                      <a:lnTo>
                        <a:pt x="505040" y="436468"/>
                      </a:lnTo>
                      <a:lnTo>
                        <a:pt x="735100" y="530455"/>
                      </a:lnTo>
                      <a:close/>
                      <a:moveTo>
                        <a:pt x="1546690" y="674687"/>
                      </a:moveTo>
                      <a:lnTo>
                        <a:pt x="1517464" y="742881"/>
                      </a:lnTo>
                      <a:cubicBezTo>
                        <a:pt x="1509846" y="761864"/>
                        <a:pt x="1491350" y="774219"/>
                        <a:pt x="1470897" y="773983"/>
                      </a:cubicBezTo>
                      <a:cubicBezTo>
                        <a:pt x="1464301" y="773986"/>
                        <a:pt x="1457755" y="772831"/>
                        <a:pt x="1451559" y="770573"/>
                      </a:cubicBezTo>
                      <a:lnTo>
                        <a:pt x="79286" y="209964"/>
                      </a:lnTo>
                      <a:cubicBezTo>
                        <a:pt x="67120" y="205392"/>
                        <a:pt x="57412" y="195957"/>
                        <a:pt x="52495" y="183928"/>
                      </a:cubicBezTo>
                      <a:cubicBezTo>
                        <a:pt x="47639" y="172408"/>
                        <a:pt x="47858" y="159376"/>
                        <a:pt x="53104" y="148029"/>
                      </a:cubicBezTo>
                      <a:lnTo>
                        <a:pt x="82330" y="79834"/>
                      </a:lnTo>
                      <a:cubicBezTo>
                        <a:pt x="90441" y="60279"/>
                        <a:pt x="109888" y="47863"/>
                        <a:pt x="131041" y="48732"/>
                      </a:cubicBezTo>
                      <a:cubicBezTo>
                        <a:pt x="139012" y="48791"/>
                        <a:pt x="146925" y="50130"/>
                        <a:pt x="154471" y="52702"/>
                      </a:cubicBezTo>
                      <a:lnTo>
                        <a:pt x="1523845" y="612118"/>
                      </a:lnTo>
                      <a:cubicBezTo>
                        <a:pt x="1546194" y="624191"/>
                        <a:pt x="1556004" y="651055"/>
                        <a:pt x="1546690" y="67468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grpSp>
          <p:nvGrpSpPr>
            <p:cNvPr id="124" name="Google Shape;124;g308e1b85238_1_0"/>
            <p:cNvGrpSpPr/>
            <p:nvPr/>
          </p:nvGrpSpPr>
          <p:grpSpPr>
            <a:xfrm>
              <a:off x="4584118" y="5855212"/>
              <a:ext cx="4215315" cy="726121"/>
              <a:chOff x="122066" y="4845692"/>
              <a:chExt cx="12182991" cy="2098617"/>
            </a:xfrm>
          </p:grpSpPr>
          <p:grpSp>
            <p:nvGrpSpPr>
              <p:cNvPr descr="트레일러" id="125" name="Google Shape;125;g308e1b85238_1_0"/>
              <p:cNvGrpSpPr/>
              <p:nvPr/>
            </p:nvGrpSpPr>
            <p:grpSpPr>
              <a:xfrm>
                <a:off x="122066" y="5799610"/>
                <a:ext cx="2045843" cy="1144699"/>
                <a:chOff x="5784928" y="3580678"/>
                <a:chExt cx="2045843" cy="1144699"/>
              </a:xfrm>
            </p:grpSpPr>
            <p:sp>
              <p:nvSpPr>
                <p:cNvPr id="126" name="Google Shape;126;g308e1b85238_1_0"/>
                <p:cNvSpPr/>
                <p:nvPr/>
              </p:nvSpPr>
              <p:spPr>
                <a:xfrm>
                  <a:off x="6832206" y="3799877"/>
                  <a:ext cx="414039" cy="292263"/>
                </a:xfrm>
                <a:custGeom>
                  <a:rect b="b" l="l" r="r" t="t"/>
                  <a:pathLst>
                    <a:path extrusionOk="0" h="292263" w="414039">
                      <a:moveTo>
                        <a:pt x="0" y="0"/>
                      </a:moveTo>
                      <a:lnTo>
                        <a:pt x="0" y="292263"/>
                      </a:lnTo>
                      <a:lnTo>
                        <a:pt x="414039" y="292263"/>
                      </a:lnTo>
                      <a:lnTo>
                        <a:pt x="414039" y="0"/>
                      </a:lnTo>
                      <a:close/>
                      <a:moveTo>
                        <a:pt x="365329" y="243553"/>
                      </a:moveTo>
                      <a:lnTo>
                        <a:pt x="48711" y="243553"/>
                      </a:lnTo>
                      <a:lnTo>
                        <a:pt x="48711" y="48711"/>
                      </a:lnTo>
                      <a:lnTo>
                        <a:pt x="365329" y="4871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 name="Google Shape;127;g308e1b85238_1_0"/>
                <p:cNvSpPr/>
                <p:nvPr/>
              </p:nvSpPr>
              <p:spPr>
                <a:xfrm>
                  <a:off x="6320746" y="4335693"/>
                  <a:ext cx="389684" cy="389684"/>
                </a:xfrm>
                <a:custGeom>
                  <a:rect b="b" l="l" r="r" t="t"/>
                  <a:pathLst>
                    <a:path extrusionOk="0" h="389684" w="389684">
                      <a:moveTo>
                        <a:pt x="194842" y="0"/>
                      </a:moveTo>
                      <a:cubicBezTo>
                        <a:pt x="87233" y="0"/>
                        <a:pt x="0" y="87233"/>
                        <a:pt x="0" y="194842"/>
                      </a:cubicBezTo>
                      <a:cubicBezTo>
                        <a:pt x="0" y="302451"/>
                        <a:pt x="87233" y="389684"/>
                        <a:pt x="194842" y="389684"/>
                      </a:cubicBezTo>
                      <a:cubicBezTo>
                        <a:pt x="302451" y="389684"/>
                        <a:pt x="389684" y="302451"/>
                        <a:pt x="389684" y="194842"/>
                      </a:cubicBezTo>
                      <a:cubicBezTo>
                        <a:pt x="389550" y="87289"/>
                        <a:pt x="302395" y="134"/>
                        <a:pt x="194842" y="0"/>
                      </a:cubicBezTo>
                      <a:close/>
                      <a:moveTo>
                        <a:pt x="194842" y="340974"/>
                      </a:moveTo>
                      <a:cubicBezTo>
                        <a:pt x="114136" y="340974"/>
                        <a:pt x="48711" y="275548"/>
                        <a:pt x="48711" y="194842"/>
                      </a:cubicBezTo>
                      <a:cubicBezTo>
                        <a:pt x="48711" y="114136"/>
                        <a:pt x="114136" y="48711"/>
                        <a:pt x="194842" y="48711"/>
                      </a:cubicBezTo>
                      <a:cubicBezTo>
                        <a:pt x="275548" y="48711"/>
                        <a:pt x="340974" y="114136"/>
                        <a:pt x="340974" y="194842"/>
                      </a:cubicBezTo>
                      <a:cubicBezTo>
                        <a:pt x="340879" y="275509"/>
                        <a:pt x="275509" y="340879"/>
                        <a:pt x="194842" y="34097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g308e1b85238_1_0"/>
                <p:cNvSpPr/>
                <p:nvPr/>
              </p:nvSpPr>
              <p:spPr>
                <a:xfrm>
                  <a:off x="5784928" y="3580678"/>
                  <a:ext cx="2045843" cy="1144698"/>
                </a:xfrm>
                <a:custGeom>
                  <a:rect b="b" l="l" r="r" t="t"/>
                  <a:pathLst>
                    <a:path extrusionOk="0" h="1144698" w="2045843">
                      <a:moveTo>
                        <a:pt x="1802291" y="974212"/>
                      </a:moveTo>
                      <a:lnTo>
                        <a:pt x="1802291" y="1144699"/>
                      </a:lnTo>
                      <a:lnTo>
                        <a:pt x="1851002" y="1144699"/>
                      </a:lnTo>
                      <a:lnTo>
                        <a:pt x="1851002" y="974212"/>
                      </a:lnTo>
                      <a:lnTo>
                        <a:pt x="2045844" y="974212"/>
                      </a:lnTo>
                      <a:lnTo>
                        <a:pt x="2045844" y="925502"/>
                      </a:lnTo>
                      <a:lnTo>
                        <a:pt x="1656159" y="925502"/>
                      </a:lnTo>
                      <a:lnTo>
                        <a:pt x="1656159" y="97423"/>
                      </a:lnTo>
                      <a:cubicBezTo>
                        <a:pt x="1655999" y="43685"/>
                        <a:pt x="1612476" y="162"/>
                        <a:pt x="1558738" y="2"/>
                      </a:cubicBezTo>
                      <a:lnTo>
                        <a:pt x="584528" y="2"/>
                      </a:lnTo>
                      <a:cubicBezTo>
                        <a:pt x="262483" y="-780"/>
                        <a:pt x="783" y="259656"/>
                        <a:pt x="2" y="581700"/>
                      </a:cubicBezTo>
                      <a:cubicBezTo>
                        <a:pt x="-1" y="582643"/>
                        <a:pt x="-1" y="583585"/>
                        <a:pt x="2" y="584528"/>
                      </a:cubicBezTo>
                      <a:lnTo>
                        <a:pt x="2" y="974212"/>
                      </a:lnTo>
                      <a:lnTo>
                        <a:pt x="463969" y="974212"/>
                      </a:lnTo>
                      <a:cubicBezTo>
                        <a:pt x="463239" y="966199"/>
                        <a:pt x="462752" y="958113"/>
                        <a:pt x="462752" y="949857"/>
                      </a:cubicBezTo>
                      <a:cubicBezTo>
                        <a:pt x="462752" y="941600"/>
                        <a:pt x="463239" y="933515"/>
                        <a:pt x="463969" y="925502"/>
                      </a:cubicBezTo>
                      <a:lnTo>
                        <a:pt x="48712" y="925502"/>
                      </a:lnTo>
                      <a:lnTo>
                        <a:pt x="48712" y="584528"/>
                      </a:lnTo>
                      <a:cubicBezTo>
                        <a:pt x="49048" y="288743"/>
                        <a:pt x="288743" y="49048"/>
                        <a:pt x="584528" y="48712"/>
                      </a:cubicBezTo>
                      <a:lnTo>
                        <a:pt x="1558738" y="48712"/>
                      </a:lnTo>
                      <a:cubicBezTo>
                        <a:pt x="1585641" y="48712"/>
                        <a:pt x="1607449" y="70520"/>
                        <a:pt x="1607449" y="97423"/>
                      </a:cubicBezTo>
                      <a:lnTo>
                        <a:pt x="1607449" y="925502"/>
                      </a:lnTo>
                      <a:lnTo>
                        <a:pt x="997325" y="925502"/>
                      </a:lnTo>
                      <a:cubicBezTo>
                        <a:pt x="998056" y="933563"/>
                        <a:pt x="998567" y="941674"/>
                        <a:pt x="998567" y="949857"/>
                      </a:cubicBezTo>
                      <a:cubicBezTo>
                        <a:pt x="998567" y="958040"/>
                        <a:pt x="998056" y="966151"/>
                        <a:pt x="997325" y="97421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descr="백팩" id="129" name="Google Shape;129;g308e1b85238_1_0"/>
              <p:cNvSpPr/>
              <p:nvPr/>
            </p:nvSpPr>
            <p:spPr>
              <a:xfrm>
                <a:off x="8417025" y="5068759"/>
                <a:ext cx="1656157" cy="1875549"/>
              </a:xfrm>
              <a:custGeom>
                <a:rect b="b" l="l" r="r" t="t"/>
                <a:pathLst>
                  <a:path extrusionOk="0" h="1875549" w="1656157">
                    <a:moveTo>
                      <a:pt x="1534381" y="1071826"/>
                    </a:moveTo>
                    <a:lnTo>
                      <a:pt x="1510026" y="1071826"/>
                    </a:lnTo>
                    <a:lnTo>
                      <a:pt x="1510026" y="560365"/>
                    </a:lnTo>
                    <a:cubicBezTo>
                      <a:pt x="1509851" y="412475"/>
                      <a:pt x="1390008" y="292633"/>
                      <a:pt x="1242118" y="292458"/>
                    </a:cubicBezTo>
                    <a:lnTo>
                      <a:pt x="1143455" y="292458"/>
                    </a:lnTo>
                    <a:cubicBezTo>
                      <a:pt x="1130279" y="118266"/>
                      <a:pt x="978387" y="-12261"/>
                      <a:pt x="804196" y="916"/>
                    </a:cubicBezTo>
                    <a:cubicBezTo>
                      <a:pt x="648327" y="12707"/>
                      <a:pt x="524444" y="136589"/>
                      <a:pt x="512654" y="292458"/>
                    </a:cubicBezTo>
                    <a:lnTo>
                      <a:pt x="414039" y="292458"/>
                    </a:lnTo>
                    <a:cubicBezTo>
                      <a:pt x="266149" y="292633"/>
                      <a:pt x="146307" y="412475"/>
                      <a:pt x="146132" y="560365"/>
                    </a:cubicBezTo>
                    <a:lnTo>
                      <a:pt x="146132" y="1071826"/>
                    </a:lnTo>
                    <a:lnTo>
                      <a:pt x="121776" y="1071826"/>
                    </a:lnTo>
                    <a:cubicBezTo>
                      <a:pt x="54553" y="1071906"/>
                      <a:pt x="80" y="1126379"/>
                      <a:pt x="0" y="1193602"/>
                    </a:cubicBezTo>
                    <a:lnTo>
                      <a:pt x="0" y="1534576"/>
                    </a:lnTo>
                    <a:cubicBezTo>
                      <a:pt x="80" y="1601799"/>
                      <a:pt x="54553" y="1656272"/>
                      <a:pt x="121776" y="1656352"/>
                    </a:cubicBezTo>
                    <a:lnTo>
                      <a:pt x="146132" y="1656352"/>
                    </a:lnTo>
                    <a:lnTo>
                      <a:pt x="146132" y="1705063"/>
                    </a:lnTo>
                    <a:cubicBezTo>
                      <a:pt x="146239" y="1799176"/>
                      <a:pt x="222505" y="1875442"/>
                      <a:pt x="316618" y="1875550"/>
                    </a:cubicBezTo>
                    <a:lnTo>
                      <a:pt x="1388250" y="1875550"/>
                    </a:lnTo>
                    <a:cubicBezTo>
                      <a:pt x="1455473" y="1875469"/>
                      <a:pt x="1509946" y="1820996"/>
                      <a:pt x="1510026" y="1753773"/>
                    </a:cubicBezTo>
                    <a:lnTo>
                      <a:pt x="1510026" y="1656352"/>
                    </a:lnTo>
                    <a:lnTo>
                      <a:pt x="1534381" y="1656352"/>
                    </a:lnTo>
                    <a:cubicBezTo>
                      <a:pt x="1601604" y="1656272"/>
                      <a:pt x="1656077" y="1601799"/>
                      <a:pt x="1656158" y="1534576"/>
                    </a:cubicBezTo>
                    <a:lnTo>
                      <a:pt x="1656158" y="1193602"/>
                    </a:lnTo>
                    <a:cubicBezTo>
                      <a:pt x="1656077" y="1126379"/>
                      <a:pt x="1601604" y="1071906"/>
                      <a:pt x="1534381" y="1071826"/>
                    </a:cubicBezTo>
                    <a:close/>
                    <a:moveTo>
                      <a:pt x="828079" y="48905"/>
                    </a:moveTo>
                    <a:cubicBezTo>
                      <a:pt x="966507" y="49088"/>
                      <a:pt x="1082046" y="154612"/>
                      <a:pt x="1094745" y="292458"/>
                    </a:cubicBezTo>
                    <a:lnTo>
                      <a:pt x="561364" y="292458"/>
                    </a:lnTo>
                    <a:cubicBezTo>
                      <a:pt x="574066" y="154595"/>
                      <a:pt x="689631" y="49063"/>
                      <a:pt x="828079" y="48905"/>
                    </a:cubicBezTo>
                    <a:close/>
                    <a:moveTo>
                      <a:pt x="1242118" y="341168"/>
                    </a:moveTo>
                    <a:cubicBezTo>
                      <a:pt x="1250258" y="341192"/>
                      <a:pt x="1258388" y="341670"/>
                      <a:pt x="1266474" y="342605"/>
                    </a:cubicBezTo>
                    <a:lnTo>
                      <a:pt x="1266474" y="755208"/>
                    </a:lnTo>
                    <a:cubicBezTo>
                      <a:pt x="1266474" y="795562"/>
                      <a:pt x="1233762" y="828273"/>
                      <a:pt x="1193408" y="828273"/>
                    </a:cubicBezTo>
                    <a:lnTo>
                      <a:pt x="925500" y="828273"/>
                    </a:lnTo>
                    <a:lnTo>
                      <a:pt x="925500" y="779563"/>
                    </a:lnTo>
                    <a:cubicBezTo>
                      <a:pt x="925500" y="739209"/>
                      <a:pt x="892788" y="706497"/>
                      <a:pt x="852434" y="706497"/>
                    </a:cubicBezTo>
                    <a:lnTo>
                      <a:pt x="803724" y="706497"/>
                    </a:lnTo>
                    <a:cubicBezTo>
                      <a:pt x="763369" y="706497"/>
                      <a:pt x="730658" y="739209"/>
                      <a:pt x="730658" y="779563"/>
                    </a:cubicBezTo>
                    <a:lnTo>
                      <a:pt x="730658" y="828273"/>
                    </a:lnTo>
                    <a:lnTo>
                      <a:pt x="462750" y="828273"/>
                    </a:lnTo>
                    <a:cubicBezTo>
                      <a:pt x="422396" y="828273"/>
                      <a:pt x="389684" y="795562"/>
                      <a:pt x="389684" y="755208"/>
                    </a:cubicBezTo>
                    <a:lnTo>
                      <a:pt x="389684" y="342605"/>
                    </a:lnTo>
                    <a:cubicBezTo>
                      <a:pt x="397770" y="341670"/>
                      <a:pt x="405900" y="341192"/>
                      <a:pt x="414039" y="341168"/>
                    </a:cubicBezTo>
                    <a:close/>
                    <a:moveTo>
                      <a:pt x="876789" y="779563"/>
                    </a:moveTo>
                    <a:lnTo>
                      <a:pt x="876789" y="925694"/>
                    </a:lnTo>
                    <a:cubicBezTo>
                      <a:pt x="876789" y="939146"/>
                      <a:pt x="865886" y="950050"/>
                      <a:pt x="852434" y="950050"/>
                    </a:cubicBezTo>
                    <a:lnTo>
                      <a:pt x="803724" y="950050"/>
                    </a:lnTo>
                    <a:cubicBezTo>
                      <a:pt x="790272" y="950050"/>
                      <a:pt x="779368" y="939146"/>
                      <a:pt x="779368" y="925694"/>
                    </a:cubicBezTo>
                    <a:lnTo>
                      <a:pt x="779368" y="779563"/>
                    </a:lnTo>
                    <a:cubicBezTo>
                      <a:pt x="779368" y="766111"/>
                      <a:pt x="790272" y="755208"/>
                      <a:pt x="803724" y="755208"/>
                    </a:cubicBezTo>
                    <a:lnTo>
                      <a:pt x="852434" y="755208"/>
                    </a:lnTo>
                    <a:cubicBezTo>
                      <a:pt x="865886" y="755208"/>
                      <a:pt x="876789" y="766111"/>
                      <a:pt x="876789" y="779563"/>
                    </a:cubicBezTo>
                    <a:close/>
                    <a:moveTo>
                      <a:pt x="121776" y="1607642"/>
                    </a:moveTo>
                    <a:cubicBezTo>
                      <a:pt x="81422" y="1607642"/>
                      <a:pt x="48711" y="1574930"/>
                      <a:pt x="48711" y="1534576"/>
                    </a:cubicBezTo>
                    <a:lnTo>
                      <a:pt x="48711" y="1193602"/>
                    </a:lnTo>
                    <a:cubicBezTo>
                      <a:pt x="48711" y="1153248"/>
                      <a:pt x="81422" y="1120536"/>
                      <a:pt x="121776" y="1120536"/>
                    </a:cubicBezTo>
                    <a:lnTo>
                      <a:pt x="146132" y="1120536"/>
                    </a:lnTo>
                    <a:lnTo>
                      <a:pt x="146132" y="1607642"/>
                    </a:lnTo>
                    <a:close/>
                    <a:moveTo>
                      <a:pt x="1193408" y="1826839"/>
                    </a:moveTo>
                    <a:lnTo>
                      <a:pt x="462750" y="1826839"/>
                    </a:lnTo>
                    <a:lnTo>
                      <a:pt x="462750" y="1558931"/>
                    </a:lnTo>
                    <a:cubicBezTo>
                      <a:pt x="462750" y="1518577"/>
                      <a:pt x="495462" y="1485865"/>
                      <a:pt x="535816" y="1485865"/>
                    </a:cubicBezTo>
                    <a:lnTo>
                      <a:pt x="1120342" y="1485865"/>
                    </a:lnTo>
                    <a:cubicBezTo>
                      <a:pt x="1160696" y="1485865"/>
                      <a:pt x="1193408" y="1518577"/>
                      <a:pt x="1193408" y="1558931"/>
                    </a:cubicBezTo>
                    <a:close/>
                    <a:moveTo>
                      <a:pt x="1461316" y="1753773"/>
                    </a:moveTo>
                    <a:cubicBezTo>
                      <a:pt x="1461316" y="1794127"/>
                      <a:pt x="1428604" y="1826839"/>
                      <a:pt x="1388250" y="1826839"/>
                    </a:cubicBezTo>
                    <a:lnTo>
                      <a:pt x="1242118" y="1826839"/>
                    </a:lnTo>
                    <a:lnTo>
                      <a:pt x="1242118" y="1558931"/>
                    </a:lnTo>
                    <a:cubicBezTo>
                      <a:pt x="1242038" y="1491708"/>
                      <a:pt x="1187565" y="1437235"/>
                      <a:pt x="1120342" y="1437155"/>
                    </a:cubicBezTo>
                    <a:lnTo>
                      <a:pt x="535816" y="1437155"/>
                    </a:lnTo>
                    <a:cubicBezTo>
                      <a:pt x="468593" y="1437235"/>
                      <a:pt x="414120" y="1491708"/>
                      <a:pt x="414039" y="1558931"/>
                    </a:cubicBezTo>
                    <a:lnTo>
                      <a:pt x="414039" y="1826839"/>
                    </a:lnTo>
                    <a:lnTo>
                      <a:pt x="316618" y="1826839"/>
                    </a:lnTo>
                    <a:cubicBezTo>
                      <a:pt x="249395" y="1826759"/>
                      <a:pt x="194922" y="1772286"/>
                      <a:pt x="194842" y="1705063"/>
                    </a:cubicBezTo>
                    <a:lnTo>
                      <a:pt x="194842" y="560365"/>
                    </a:lnTo>
                    <a:cubicBezTo>
                      <a:pt x="195005" y="467584"/>
                      <a:pt x="253516" y="384937"/>
                      <a:pt x="340974" y="353955"/>
                    </a:cubicBezTo>
                    <a:lnTo>
                      <a:pt x="340974" y="755208"/>
                    </a:lnTo>
                    <a:cubicBezTo>
                      <a:pt x="341054" y="822431"/>
                      <a:pt x="395527" y="876903"/>
                      <a:pt x="462750" y="876984"/>
                    </a:cubicBezTo>
                    <a:lnTo>
                      <a:pt x="730658" y="876984"/>
                    </a:lnTo>
                    <a:lnTo>
                      <a:pt x="730658" y="925694"/>
                    </a:lnTo>
                    <a:cubicBezTo>
                      <a:pt x="730658" y="966049"/>
                      <a:pt x="763369" y="998760"/>
                      <a:pt x="803724" y="998760"/>
                    </a:cubicBezTo>
                    <a:lnTo>
                      <a:pt x="852434" y="998760"/>
                    </a:lnTo>
                    <a:cubicBezTo>
                      <a:pt x="892788" y="998760"/>
                      <a:pt x="925500" y="966049"/>
                      <a:pt x="925500" y="925694"/>
                    </a:cubicBezTo>
                    <a:lnTo>
                      <a:pt x="925500" y="876984"/>
                    </a:lnTo>
                    <a:lnTo>
                      <a:pt x="1193408" y="876984"/>
                    </a:lnTo>
                    <a:cubicBezTo>
                      <a:pt x="1260631" y="876903"/>
                      <a:pt x="1315104" y="822431"/>
                      <a:pt x="1315184" y="755208"/>
                    </a:cubicBezTo>
                    <a:lnTo>
                      <a:pt x="1315184" y="353955"/>
                    </a:lnTo>
                    <a:cubicBezTo>
                      <a:pt x="1402641" y="384937"/>
                      <a:pt x="1461153" y="467584"/>
                      <a:pt x="1461316" y="560365"/>
                    </a:cubicBezTo>
                    <a:lnTo>
                      <a:pt x="1461316" y="1753773"/>
                    </a:lnTo>
                    <a:close/>
                    <a:moveTo>
                      <a:pt x="1607447" y="1534576"/>
                    </a:moveTo>
                    <a:cubicBezTo>
                      <a:pt x="1607447" y="1574930"/>
                      <a:pt x="1574736" y="1607642"/>
                      <a:pt x="1534381" y="1607642"/>
                    </a:cubicBezTo>
                    <a:lnTo>
                      <a:pt x="1510026" y="1607642"/>
                    </a:lnTo>
                    <a:lnTo>
                      <a:pt x="1510026" y="1120536"/>
                    </a:lnTo>
                    <a:lnTo>
                      <a:pt x="1534381" y="1120536"/>
                    </a:lnTo>
                    <a:cubicBezTo>
                      <a:pt x="1574736" y="1120536"/>
                      <a:pt x="1607447" y="1153248"/>
                      <a:pt x="1607447" y="119360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피크닉 테이블" id="130" name="Google Shape;130;g308e1b85238_1_0"/>
              <p:cNvSpPr/>
              <p:nvPr/>
            </p:nvSpPr>
            <p:spPr>
              <a:xfrm>
                <a:off x="4107989" y="5677835"/>
                <a:ext cx="2143262" cy="1266473"/>
              </a:xfrm>
              <a:custGeom>
                <a:rect b="b" l="l" r="r" t="t"/>
                <a:pathLst>
                  <a:path extrusionOk="0" h="1266473" w="2143262">
                    <a:moveTo>
                      <a:pt x="1514264" y="633237"/>
                    </a:moveTo>
                    <a:lnTo>
                      <a:pt x="1278213" y="48711"/>
                    </a:lnTo>
                    <a:lnTo>
                      <a:pt x="1753579" y="48711"/>
                    </a:lnTo>
                    <a:lnTo>
                      <a:pt x="1753579" y="0"/>
                    </a:lnTo>
                    <a:lnTo>
                      <a:pt x="389684" y="0"/>
                    </a:lnTo>
                    <a:lnTo>
                      <a:pt x="389684" y="48711"/>
                    </a:lnTo>
                    <a:lnTo>
                      <a:pt x="865050" y="48711"/>
                    </a:lnTo>
                    <a:lnTo>
                      <a:pt x="628999" y="633237"/>
                    </a:lnTo>
                    <a:lnTo>
                      <a:pt x="0" y="633237"/>
                    </a:lnTo>
                    <a:lnTo>
                      <a:pt x="0" y="681947"/>
                    </a:lnTo>
                    <a:lnTo>
                      <a:pt x="609320" y="681947"/>
                    </a:lnTo>
                    <a:lnTo>
                      <a:pt x="373269" y="1266474"/>
                    </a:lnTo>
                    <a:lnTo>
                      <a:pt x="425779" y="1266474"/>
                    </a:lnTo>
                    <a:lnTo>
                      <a:pt x="661830" y="681947"/>
                    </a:lnTo>
                    <a:lnTo>
                      <a:pt x="1481433" y="681947"/>
                    </a:lnTo>
                    <a:lnTo>
                      <a:pt x="1717484" y="1266474"/>
                    </a:lnTo>
                    <a:lnTo>
                      <a:pt x="1769994" y="1266474"/>
                    </a:lnTo>
                    <a:lnTo>
                      <a:pt x="1533943" y="681947"/>
                    </a:lnTo>
                    <a:lnTo>
                      <a:pt x="2143263" y="681947"/>
                    </a:lnTo>
                    <a:lnTo>
                      <a:pt x="2143263" y="633237"/>
                    </a:lnTo>
                    <a:close/>
                    <a:moveTo>
                      <a:pt x="681509" y="633237"/>
                    </a:moveTo>
                    <a:lnTo>
                      <a:pt x="917560" y="48711"/>
                    </a:lnTo>
                    <a:lnTo>
                      <a:pt x="1225703" y="48711"/>
                    </a:lnTo>
                    <a:lnTo>
                      <a:pt x="1461754" y="63323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descr="하이킹" id="131" name="Google Shape;131;g308e1b85238_1_0"/>
              <p:cNvGrpSpPr/>
              <p:nvPr/>
            </p:nvGrpSpPr>
            <p:grpSpPr>
              <a:xfrm>
                <a:off x="2451362" y="4845692"/>
                <a:ext cx="1373174" cy="2098615"/>
                <a:chOff x="6563952" y="3540014"/>
                <a:chExt cx="1373174" cy="2098615"/>
              </a:xfrm>
            </p:grpSpPr>
            <p:sp>
              <p:nvSpPr>
                <p:cNvPr id="132" name="Google Shape;132;g308e1b85238_1_0"/>
                <p:cNvSpPr/>
                <p:nvPr/>
              </p:nvSpPr>
              <p:spPr>
                <a:xfrm>
                  <a:off x="7201943" y="3540014"/>
                  <a:ext cx="389791" cy="389791"/>
                </a:xfrm>
                <a:custGeom>
                  <a:rect b="b" l="l" r="r" t="t"/>
                  <a:pathLst>
                    <a:path extrusionOk="0" h="389791" w="389791">
                      <a:moveTo>
                        <a:pt x="194842" y="389791"/>
                      </a:moveTo>
                      <a:cubicBezTo>
                        <a:pt x="302480" y="389821"/>
                        <a:pt x="389762" y="302587"/>
                        <a:pt x="389791" y="194949"/>
                      </a:cubicBezTo>
                      <a:cubicBezTo>
                        <a:pt x="389821" y="87311"/>
                        <a:pt x="302587" y="30"/>
                        <a:pt x="194949" y="0"/>
                      </a:cubicBezTo>
                      <a:cubicBezTo>
                        <a:pt x="87311" y="-29"/>
                        <a:pt x="29" y="87204"/>
                        <a:pt x="0" y="194842"/>
                      </a:cubicBezTo>
                      <a:cubicBezTo>
                        <a:pt x="0" y="194859"/>
                        <a:pt x="0" y="194879"/>
                        <a:pt x="0" y="194896"/>
                      </a:cubicBezTo>
                      <a:cubicBezTo>
                        <a:pt x="-10" y="302517"/>
                        <a:pt x="87221" y="389772"/>
                        <a:pt x="194842" y="389791"/>
                      </a:cubicBezTo>
                      <a:close/>
                      <a:moveTo>
                        <a:pt x="194842" y="48711"/>
                      </a:moveTo>
                      <a:cubicBezTo>
                        <a:pt x="275577" y="48681"/>
                        <a:pt x="341052" y="114106"/>
                        <a:pt x="341081" y="194842"/>
                      </a:cubicBezTo>
                      <a:cubicBezTo>
                        <a:pt x="341110" y="275577"/>
                        <a:pt x="275685" y="341052"/>
                        <a:pt x="194949" y="341081"/>
                      </a:cubicBezTo>
                      <a:cubicBezTo>
                        <a:pt x="114214" y="341110"/>
                        <a:pt x="48740" y="275685"/>
                        <a:pt x="48711" y="194949"/>
                      </a:cubicBezTo>
                      <a:cubicBezTo>
                        <a:pt x="48711" y="194932"/>
                        <a:pt x="48711" y="194913"/>
                        <a:pt x="48711" y="194896"/>
                      </a:cubicBezTo>
                      <a:cubicBezTo>
                        <a:pt x="48788" y="114214"/>
                        <a:pt x="114160" y="48819"/>
                        <a:pt x="194842" y="487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 name="Google Shape;133;g308e1b85238_1_0"/>
                <p:cNvSpPr/>
                <p:nvPr/>
              </p:nvSpPr>
              <p:spPr>
                <a:xfrm>
                  <a:off x="6563952" y="4792491"/>
                  <a:ext cx="602240" cy="845639"/>
                </a:xfrm>
                <a:custGeom>
                  <a:rect b="b" l="l" r="r" t="t"/>
                  <a:pathLst>
                    <a:path extrusionOk="0" h="845639" w="602240">
                      <a:moveTo>
                        <a:pt x="564024" y="348709"/>
                      </a:moveTo>
                      <a:lnTo>
                        <a:pt x="602240" y="163891"/>
                      </a:lnTo>
                      <a:lnTo>
                        <a:pt x="558944" y="132697"/>
                      </a:lnTo>
                      <a:lnTo>
                        <a:pt x="516147" y="339778"/>
                      </a:lnTo>
                      <a:cubicBezTo>
                        <a:pt x="514023" y="350333"/>
                        <a:pt x="509318" y="360197"/>
                        <a:pt x="502447" y="368485"/>
                      </a:cubicBezTo>
                      <a:lnTo>
                        <a:pt x="171369" y="770596"/>
                      </a:lnTo>
                      <a:cubicBezTo>
                        <a:pt x="158429" y="787413"/>
                        <a:pt x="138333" y="797167"/>
                        <a:pt x="117115" y="796926"/>
                      </a:cubicBezTo>
                      <a:cubicBezTo>
                        <a:pt x="101167" y="797082"/>
                        <a:pt x="85697" y="791502"/>
                        <a:pt x="73519" y="781205"/>
                      </a:cubicBezTo>
                      <a:cubicBezTo>
                        <a:pt x="59320" y="769565"/>
                        <a:pt x="50443" y="752668"/>
                        <a:pt x="48920" y="734372"/>
                      </a:cubicBezTo>
                      <a:cubicBezTo>
                        <a:pt x="47325" y="715825"/>
                        <a:pt x="53112" y="697398"/>
                        <a:pt x="65024" y="683095"/>
                      </a:cubicBezTo>
                      <a:lnTo>
                        <a:pt x="381718" y="297763"/>
                      </a:lnTo>
                      <a:cubicBezTo>
                        <a:pt x="384244" y="294701"/>
                        <a:pt x="385973" y="291067"/>
                        <a:pt x="386759" y="287178"/>
                      </a:cubicBezTo>
                      <a:lnTo>
                        <a:pt x="436515" y="44137"/>
                      </a:lnTo>
                      <a:cubicBezTo>
                        <a:pt x="420440" y="31961"/>
                        <a:pt x="406665" y="17015"/>
                        <a:pt x="395842" y="0"/>
                      </a:cubicBezTo>
                      <a:lnTo>
                        <a:pt x="340260" y="271505"/>
                      </a:lnTo>
                      <a:lnTo>
                        <a:pt x="27424" y="652151"/>
                      </a:lnTo>
                      <a:cubicBezTo>
                        <a:pt x="-14274" y="702201"/>
                        <a:pt x="-7684" y="776541"/>
                        <a:pt x="42171" y="818476"/>
                      </a:cubicBezTo>
                      <a:cubicBezTo>
                        <a:pt x="63110" y="836182"/>
                        <a:pt x="89693" y="845817"/>
                        <a:pt x="117115" y="845637"/>
                      </a:cubicBezTo>
                      <a:cubicBezTo>
                        <a:pt x="153017" y="845900"/>
                        <a:pt x="187020" y="829533"/>
                        <a:pt x="209210" y="801310"/>
                      </a:cubicBezTo>
                      <a:lnTo>
                        <a:pt x="540288" y="399156"/>
                      </a:lnTo>
                      <a:cubicBezTo>
                        <a:pt x="552256" y="384567"/>
                        <a:pt x="560412" y="367231"/>
                        <a:pt x="564024" y="34870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 name="Google Shape;134;g308e1b85238_1_0"/>
                <p:cNvSpPr/>
                <p:nvPr/>
              </p:nvSpPr>
              <p:spPr>
                <a:xfrm>
                  <a:off x="6981113" y="3981969"/>
                  <a:ext cx="956013" cy="1656660"/>
                </a:xfrm>
                <a:custGeom>
                  <a:rect b="b" l="l" r="r" t="t"/>
                  <a:pathLst>
                    <a:path extrusionOk="0" h="1656660" w="956013">
                      <a:moveTo>
                        <a:pt x="875095" y="502376"/>
                      </a:moveTo>
                      <a:lnTo>
                        <a:pt x="642067" y="425433"/>
                      </a:lnTo>
                      <a:cubicBezTo>
                        <a:pt x="612168" y="356196"/>
                        <a:pt x="510894" y="121801"/>
                        <a:pt x="505853" y="111737"/>
                      </a:cubicBezTo>
                      <a:cubicBezTo>
                        <a:pt x="468397" y="43481"/>
                        <a:pt x="397014" y="760"/>
                        <a:pt x="319160" y="0"/>
                      </a:cubicBezTo>
                      <a:lnTo>
                        <a:pt x="310477" y="0"/>
                      </a:lnTo>
                      <a:cubicBezTo>
                        <a:pt x="207849" y="0"/>
                        <a:pt x="128694" y="77513"/>
                        <a:pt x="103945" y="202098"/>
                      </a:cubicBezTo>
                      <a:lnTo>
                        <a:pt x="2456" y="694291"/>
                      </a:lnTo>
                      <a:cubicBezTo>
                        <a:pt x="-7113" y="741296"/>
                        <a:pt x="11760" y="789546"/>
                        <a:pt x="50680" y="817589"/>
                      </a:cubicBezTo>
                      <a:lnTo>
                        <a:pt x="410609" y="1076936"/>
                      </a:lnTo>
                      <a:lnTo>
                        <a:pt x="410609" y="1108301"/>
                      </a:lnTo>
                      <a:lnTo>
                        <a:pt x="11602" y="1591940"/>
                      </a:lnTo>
                      <a:cubicBezTo>
                        <a:pt x="3038" y="1602318"/>
                        <a:pt x="4507" y="1617674"/>
                        <a:pt x="14885" y="1626237"/>
                      </a:cubicBezTo>
                      <a:cubicBezTo>
                        <a:pt x="25262" y="1634801"/>
                        <a:pt x="40618" y="1633332"/>
                        <a:pt x="49182" y="1622954"/>
                      </a:cubicBezTo>
                      <a:lnTo>
                        <a:pt x="410614" y="1184864"/>
                      </a:lnTo>
                      <a:lnTo>
                        <a:pt x="410614" y="1537236"/>
                      </a:lnTo>
                      <a:cubicBezTo>
                        <a:pt x="410317" y="1602895"/>
                        <a:pt x="463304" y="1656362"/>
                        <a:pt x="528963" y="1656659"/>
                      </a:cubicBezTo>
                      <a:cubicBezTo>
                        <a:pt x="594623" y="1656957"/>
                        <a:pt x="648090" y="1603972"/>
                        <a:pt x="648387" y="1538312"/>
                      </a:cubicBezTo>
                      <a:cubicBezTo>
                        <a:pt x="648389" y="1537954"/>
                        <a:pt x="648389" y="1537594"/>
                        <a:pt x="648387" y="1537236"/>
                      </a:cubicBezTo>
                      <a:lnTo>
                        <a:pt x="648387" y="1017188"/>
                      </a:lnTo>
                      <a:cubicBezTo>
                        <a:pt x="648572" y="986870"/>
                        <a:pt x="637064" y="957646"/>
                        <a:pt x="616255" y="935598"/>
                      </a:cubicBezTo>
                      <a:lnTo>
                        <a:pt x="789745" y="725309"/>
                      </a:lnTo>
                      <a:lnTo>
                        <a:pt x="800417" y="728865"/>
                      </a:lnTo>
                      <a:cubicBezTo>
                        <a:pt x="812239" y="732224"/>
                        <a:pt x="824449" y="734031"/>
                        <a:pt x="836736" y="734240"/>
                      </a:cubicBezTo>
                      <a:cubicBezTo>
                        <a:pt x="887453" y="733505"/>
                        <a:pt x="932420" y="701461"/>
                        <a:pt x="949674" y="653763"/>
                      </a:cubicBezTo>
                      <a:cubicBezTo>
                        <a:pt x="970792" y="591370"/>
                        <a:pt x="937435" y="523655"/>
                        <a:pt x="875095" y="502376"/>
                      </a:cubicBezTo>
                      <a:close/>
                      <a:moveTo>
                        <a:pt x="599672" y="1017188"/>
                      </a:moveTo>
                      <a:lnTo>
                        <a:pt x="599672" y="1537236"/>
                      </a:lnTo>
                      <a:cubicBezTo>
                        <a:pt x="599900" y="1575993"/>
                        <a:pt x="568667" y="1607596"/>
                        <a:pt x="529908" y="1607825"/>
                      </a:cubicBezTo>
                      <a:cubicBezTo>
                        <a:pt x="491152" y="1608054"/>
                        <a:pt x="459548" y="1576821"/>
                        <a:pt x="459319" y="1538064"/>
                      </a:cubicBezTo>
                      <a:cubicBezTo>
                        <a:pt x="459317" y="1537786"/>
                        <a:pt x="459317" y="1537511"/>
                        <a:pt x="459319" y="1537236"/>
                      </a:cubicBezTo>
                      <a:lnTo>
                        <a:pt x="459319" y="1125824"/>
                      </a:lnTo>
                      <a:lnTo>
                        <a:pt x="584832" y="973687"/>
                      </a:lnTo>
                      <a:cubicBezTo>
                        <a:pt x="594545" y="986098"/>
                        <a:pt x="599774" y="1001427"/>
                        <a:pt x="599672" y="1017188"/>
                      </a:cubicBezTo>
                      <a:close/>
                      <a:moveTo>
                        <a:pt x="578012" y="905378"/>
                      </a:moveTo>
                      <a:lnTo>
                        <a:pt x="383901" y="763243"/>
                      </a:lnTo>
                      <a:lnTo>
                        <a:pt x="429377" y="535864"/>
                      </a:lnTo>
                      <a:lnTo>
                        <a:pt x="443907" y="569494"/>
                      </a:lnTo>
                      <a:cubicBezTo>
                        <a:pt x="458192" y="599329"/>
                        <a:pt x="483604" y="622377"/>
                        <a:pt x="514689" y="633690"/>
                      </a:cubicBezTo>
                      <a:lnTo>
                        <a:pt x="740189" y="708811"/>
                      </a:lnTo>
                      <a:close/>
                      <a:moveTo>
                        <a:pt x="402452" y="353531"/>
                      </a:moveTo>
                      <a:cubicBezTo>
                        <a:pt x="396673" y="341385"/>
                        <a:pt x="382143" y="336224"/>
                        <a:pt x="369997" y="342004"/>
                      </a:cubicBezTo>
                      <a:cubicBezTo>
                        <a:pt x="358360" y="347540"/>
                        <a:pt x="353050" y="361184"/>
                        <a:pt x="357882" y="373130"/>
                      </a:cubicBezTo>
                      <a:lnTo>
                        <a:pt x="395258" y="458093"/>
                      </a:lnTo>
                      <a:lnTo>
                        <a:pt x="333096" y="768927"/>
                      </a:lnTo>
                      <a:cubicBezTo>
                        <a:pt x="331233" y="778224"/>
                        <a:pt x="334940" y="787756"/>
                        <a:pt x="342594" y="793353"/>
                      </a:cubicBezTo>
                      <a:lnTo>
                        <a:pt x="546986" y="943006"/>
                      </a:lnTo>
                      <a:lnTo>
                        <a:pt x="456331" y="1052890"/>
                      </a:lnTo>
                      <a:cubicBezTo>
                        <a:pt x="454614" y="1049673"/>
                        <a:pt x="452191" y="1046882"/>
                        <a:pt x="449244" y="1044731"/>
                      </a:cubicBezTo>
                      <a:lnTo>
                        <a:pt x="79134" y="778041"/>
                      </a:lnTo>
                      <a:cubicBezTo>
                        <a:pt x="55787" y="761216"/>
                        <a:pt x="44459" y="732275"/>
                        <a:pt x="50188" y="704072"/>
                      </a:cubicBezTo>
                      <a:lnTo>
                        <a:pt x="151700" y="211757"/>
                      </a:lnTo>
                      <a:cubicBezTo>
                        <a:pt x="167344" y="132931"/>
                        <a:pt x="217289" y="48711"/>
                        <a:pt x="310477" y="48711"/>
                      </a:cubicBezTo>
                      <a:lnTo>
                        <a:pt x="319160" y="48711"/>
                      </a:lnTo>
                      <a:cubicBezTo>
                        <a:pt x="378942" y="49358"/>
                        <a:pt x="433771" y="82063"/>
                        <a:pt x="462746" y="134358"/>
                      </a:cubicBezTo>
                      <a:cubicBezTo>
                        <a:pt x="467169" y="143635"/>
                        <a:pt x="548250" y="331081"/>
                        <a:pt x="601671" y="454783"/>
                      </a:cubicBezTo>
                      <a:cubicBezTo>
                        <a:pt x="604428" y="461169"/>
                        <a:pt x="609786" y="466070"/>
                        <a:pt x="616394" y="468245"/>
                      </a:cubicBezTo>
                      <a:lnTo>
                        <a:pt x="859757" y="548588"/>
                      </a:lnTo>
                      <a:cubicBezTo>
                        <a:pt x="896301" y="561179"/>
                        <a:pt x="915910" y="600835"/>
                        <a:pt x="903732" y="637518"/>
                      </a:cubicBezTo>
                      <a:cubicBezTo>
                        <a:pt x="893496" y="665853"/>
                        <a:pt x="866854" y="684948"/>
                        <a:pt x="836731" y="685540"/>
                      </a:cubicBezTo>
                      <a:cubicBezTo>
                        <a:pt x="828945" y="685321"/>
                        <a:pt x="821214" y="684154"/>
                        <a:pt x="813708" y="682067"/>
                      </a:cubicBezTo>
                      <a:lnTo>
                        <a:pt x="530722" y="587714"/>
                      </a:lnTo>
                      <a:cubicBezTo>
                        <a:pt x="512090" y="580681"/>
                        <a:pt x="496836" y="566818"/>
                        <a:pt x="488051" y="54894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 name="Google Shape;135;g308e1b85238_1_0"/>
                <p:cNvSpPr/>
                <p:nvPr/>
              </p:nvSpPr>
              <p:spPr>
                <a:xfrm>
                  <a:off x="6623522" y="3750151"/>
                  <a:ext cx="464221" cy="936932"/>
                </a:xfrm>
                <a:custGeom>
                  <a:rect b="b" l="l" r="r" t="t"/>
                  <a:pathLst>
                    <a:path extrusionOk="0" h="936932" w="464221">
                      <a:moveTo>
                        <a:pt x="129851" y="932127"/>
                      </a:moveTo>
                      <a:cubicBezTo>
                        <a:pt x="143054" y="935308"/>
                        <a:pt x="156585" y="936920"/>
                        <a:pt x="170166" y="936932"/>
                      </a:cubicBezTo>
                      <a:cubicBezTo>
                        <a:pt x="250748" y="936655"/>
                        <a:pt x="320153" y="880051"/>
                        <a:pt x="336632" y="801171"/>
                      </a:cubicBezTo>
                      <a:lnTo>
                        <a:pt x="416166" y="419692"/>
                      </a:lnTo>
                      <a:cubicBezTo>
                        <a:pt x="424130" y="381279"/>
                        <a:pt x="408309" y="341834"/>
                        <a:pt x="376009" y="319570"/>
                      </a:cubicBezTo>
                      <a:cubicBezTo>
                        <a:pt x="458415" y="274201"/>
                        <a:pt x="488440" y="170619"/>
                        <a:pt x="443072" y="88213"/>
                      </a:cubicBezTo>
                      <a:cubicBezTo>
                        <a:pt x="397703" y="5806"/>
                        <a:pt x="294120" y="-24219"/>
                        <a:pt x="211714" y="21150"/>
                      </a:cubicBezTo>
                      <a:cubicBezTo>
                        <a:pt x="129308" y="66519"/>
                        <a:pt x="99282" y="170102"/>
                        <a:pt x="144651" y="252508"/>
                      </a:cubicBezTo>
                      <a:cubicBezTo>
                        <a:pt x="146756" y="256332"/>
                        <a:pt x="149009" y="260073"/>
                        <a:pt x="151400" y="263724"/>
                      </a:cubicBezTo>
                      <a:cubicBezTo>
                        <a:pt x="153816" y="267416"/>
                        <a:pt x="156466" y="270894"/>
                        <a:pt x="159123" y="274355"/>
                      </a:cubicBezTo>
                      <a:cubicBezTo>
                        <a:pt x="120644" y="281878"/>
                        <a:pt x="90417" y="311721"/>
                        <a:pt x="82404" y="350100"/>
                      </a:cubicBezTo>
                      <a:lnTo>
                        <a:pt x="4107" y="725585"/>
                      </a:lnTo>
                      <a:cubicBezTo>
                        <a:pt x="-15974" y="816983"/>
                        <a:pt x="39437" y="907998"/>
                        <a:pt x="129851" y="932127"/>
                      </a:cubicBezTo>
                      <a:close/>
                      <a:moveTo>
                        <a:pt x="174803" y="145452"/>
                      </a:moveTo>
                      <a:cubicBezTo>
                        <a:pt x="186555" y="89082"/>
                        <a:pt x="236169" y="48638"/>
                        <a:pt x="293749" y="48484"/>
                      </a:cubicBezTo>
                      <a:cubicBezTo>
                        <a:pt x="302189" y="48487"/>
                        <a:pt x="310603" y="49354"/>
                        <a:pt x="318865" y="51076"/>
                      </a:cubicBezTo>
                      <a:cubicBezTo>
                        <a:pt x="384707" y="64795"/>
                        <a:pt x="426961" y="129295"/>
                        <a:pt x="413241" y="195137"/>
                      </a:cubicBezTo>
                      <a:cubicBezTo>
                        <a:pt x="399522" y="260979"/>
                        <a:pt x="335022" y="303233"/>
                        <a:pt x="269180" y="289514"/>
                      </a:cubicBezTo>
                      <a:lnTo>
                        <a:pt x="269131" y="289514"/>
                      </a:lnTo>
                      <a:cubicBezTo>
                        <a:pt x="203309" y="275772"/>
                        <a:pt x="161081" y="211282"/>
                        <a:pt x="174803" y="145457"/>
                      </a:cubicBezTo>
                      <a:close/>
                      <a:moveTo>
                        <a:pt x="51765" y="735524"/>
                      </a:moveTo>
                      <a:lnTo>
                        <a:pt x="130065" y="360039"/>
                      </a:lnTo>
                      <a:cubicBezTo>
                        <a:pt x="134763" y="337479"/>
                        <a:pt x="154622" y="321295"/>
                        <a:pt x="177667" y="321249"/>
                      </a:cubicBezTo>
                      <a:cubicBezTo>
                        <a:pt x="181038" y="321246"/>
                        <a:pt x="184402" y="321589"/>
                        <a:pt x="187704" y="322271"/>
                      </a:cubicBezTo>
                      <a:lnTo>
                        <a:pt x="330743" y="352097"/>
                      </a:lnTo>
                      <a:cubicBezTo>
                        <a:pt x="357063" y="357630"/>
                        <a:pt x="373954" y="383410"/>
                        <a:pt x="368513" y="409751"/>
                      </a:cubicBezTo>
                      <a:lnTo>
                        <a:pt x="288971" y="791230"/>
                      </a:lnTo>
                      <a:cubicBezTo>
                        <a:pt x="275239" y="857069"/>
                        <a:pt x="210737" y="899311"/>
                        <a:pt x="144897" y="885579"/>
                      </a:cubicBezTo>
                      <a:cubicBezTo>
                        <a:pt x="143667" y="885324"/>
                        <a:pt x="142442" y="885048"/>
                        <a:pt x="141222" y="884754"/>
                      </a:cubicBezTo>
                      <a:cubicBezTo>
                        <a:pt x="76306" y="866923"/>
                        <a:pt x="36896" y="801184"/>
                        <a:pt x="51765" y="73552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 name="Google Shape;136;g308e1b85238_1_0"/>
                <p:cNvSpPr/>
                <p:nvPr/>
              </p:nvSpPr>
              <p:spPr>
                <a:xfrm>
                  <a:off x="6881516" y="3884018"/>
                  <a:ext cx="72540" cy="72985"/>
                </a:xfrm>
                <a:custGeom>
                  <a:rect b="b" l="l" r="r" t="t"/>
                  <a:pathLst>
                    <a:path extrusionOk="0" h="72985" w="72540">
                      <a:moveTo>
                        <a:pt x="28541" y="72194"/>
                      </a:moveTo>
                      <a:cubicBezTo>
                        <a:pt x="48255" y="76349"/>
                        <a:pt x="67605" y="63735"/>
                        <a:pt x="71760" y="44022"/>
                      </a:cubicBezTo>
                      <a:cubicBezTo>
                        <a:pt x="71767" y="43985"/>
                        <a:pt x="71774" y="43951"/>
                        <a:pt x="71782" y="43915"/>
                      </a:cubicBezTo>
                      <a:lnTo>
                        <a:pt x="71782" y="43883"/>
                      </a:lnTo>
                      <a:cubicBezTo>
                        <a:pt x="75847" y="24136"/>
                        <a:pt x="63184" y="4817"/>
                        <a:pt x="43454" y="667"/>
                      </a:cubicBezTo>
                      <a:cubicBezTo>
                        <a:pt x="23641" y="-3152"/>
                        <a:pt x="4486" y="9813"/>
                        <a:pt x="667" y="29623"/>
                      </a:cubicBezTo>
                      <a:cubicBezTo>
                        <a:pt x="-3072" y="49012"/>
                        <a:pt x="9274" y="67863"/>
                        <a:pt x="28541" y="721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descr="텐트" id="137" name="Google Shape;137;g308e1b85238_1_0"/>
              <p:cNvSpPr/>
              <p:nvPr/>
            </p:nvSpPr>
            <p:spPr>
              <a:xfrm>
                <a:off x="10356637" y="5667387"/>
                <a:ext cx="1948420" cy="1276921"/>
              </a:xfrm>
              <a:custGeom>
                <a:rect b="b" l="l" r="r" t="t"/>
                <a:pathLst>
                  <a:path extrusionOk="0" h="1276921" w="1948420">
                    <a:moveTo>
                      <a:pt x="1948421" y="1276922"/>
                    </a:moveTo>
                    <a:lnTo>
                      <a:pt x="1948421" y="1228212"/>
                    </a:lnTo>
                    <a:lnTo>
                      <a:pt x="1788017" y="1228212"/>
                    </a:lnTo>
                    <a:lnTo>
                      <a:pt x="1916930" y="1099299"/>
                    </a:lnTo>
                    <a:lnTo>
                      <a:pt x="1882491" y="1064861"/>
                    </a:lnTo>
                    <a:lnTo>
                      <a:pt x="1719140" y="1228212"/>
                    </a:lnTo>
                    <a:lnTo>
                      <a:pt x="1718580" y="1228212"/>
                    </a:lnTo>
                    <a:lnTo>
                      <a:pt x="974210" y="0"/>
                    </a:lnTo>
                    <a:lnTo>
                      <a:pt x="229841" y="1228212"/>
                    </a:lnTo>
                    <a:lnTo>
                      <a:pt x="229280" y="1228212"/>
                    </a:lnTo>
                    <a:lnTo>
                      <a:pt x="65930" y="1064861"/>
                    </a:lnTo>
                    <a:lnTo>
                      <a:pt x="31491" y="1099299"/>
                    </a:lnTo>
                    <a:lnTo>
                      <a:pt x="160404" y="1228212"/>
                    </a:lnTo>
                    <a:lnTo>
                      <a:pt x="0" y="1228212"/>
                    </a:lnTo>
                    <a:lnTo>
                      <a:pt x="0" y="1276922"/>
                    </a:lnTo>
                    <a:close/>
                    <a:moveTo>
                      <a:pt x="1450307" y="1228212"/>
                    </a:moveTo>
                    <a:lnTo>
                      <a:pt x="998566" y="482941"/>
                    </a:lnTo>
                    <a:lnTo>
                      <a:pt x="998566" y="135026"/>
                    </a:lnTo>
                    <a:cubicBezTo>
                      <a:pt x="998566" y="134538"/>
                      <a:pt x="998761" y="134490"/>
                      <a:pt x="999028" y="135026"/>
                    </a:cubicBezTo>
                    <a:lnTo>
                      <a:pt x="1661613" y="1228212"/>
                    </a:lnTo>
                    <a:close/>
                    <a:moveTo>
                      <a:pt x="998566" y="576854"/>
                    </a:moveTo>
                    <a:lnTo>
                      <a:pt x="1393340" y="1228212"/>
                    </a:lnTo>
                    <a:lnTo>
                      <a:pt x="998566" y="1228212"/>
                    </a:lnTo>
                    <a:close/>
                    <a:moveTo>
                      <a:pt x="949855" y="135026"/>
                    </a:moveTo>
                    <a:lnTo>
                      <a:pt x="949855" y="1228212"/>
                    </a:lnTo>
                    <a:lnTo>
                      <a:pt x="286808" y="1228212"/>
                    </a:lnTo>
                    <a:lnTo>
                      <a:pt x="949392" y="134904"/>
                    </a:lnTo>
                    <a:cubicBezTo>
                      <a:pt x="949660" y="134490"/>
                      <a:pt x="949855" y="134660"/>
                      <a:pt x="949855" y="13502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descr="모닥불" id="138" name="Google Shape;138;g308e1b85238_1_0"/>
              <p:cNvGrpSpPr/>
              <p:nvPr/>
            </p:nvGrpSpPr>
            <p:grpSpPr>
              <a:xfrm>
                <a:off x="6534704" y="4901151"/>
                <a:ext cx="1598868" cy="2043157"/>
                <a:chOff x="6755506" y="3867912"/>
                <a:chExt cx="1598868" cy="2043157"/>
              </a:xfrm>
            </p:grpSpPr>
            <p:sp>
              <p:nvSpPr>
                <p:cNvPr id="139" name="Google Shape;139;g308e1b85238_1_0"/>
                <p:cNvSpPr/>
                <p:nvPr/>
              </p:nvSpPr>
              <p:spPr>
                <a:xfrm>
                  <a:off x="7104128" y="3867912"/>
                  <a:ext cx="913075" cy="1315180"/>
                </a:xfrm>
                <a:custGeom>
                  <a:rect b="b" l="l" r="r" t="t"/>
                  <a:pathLst>
                    <a:path extrusionOk="0" h="1315180" w="913075">
                      <a:moveTo>
                        <a:pt x="189298" y="1227937"/>
                      </a:moveTo>
                      <a:cubicBezTo>
                        <a:pt x="201093" y="1234403"/>
                        <a:pt x="215896" y="1230085"/>
                        <a:pt x="222363" y="1218290"/>
                      </a:cubicBezTo>
                      <a:cubicBezTo>
                        <a:pt x="226014" y="1211634"/>
                        <a:pt x="226350" y="1203655"/>
                        <a:pt x="223274" y="1196714"/>
                      </a:cubicBezTo>
                      <a:cubicBezTo>
                        <a:pt x="165364" y="1074104"/>
                        <a:pt x="177152" y="929931"/>
                        <a:pt x="254205" y="818355"/>
                      </a:cubicBezTo>
                      <a:cubicBezTo>
                        <a:pt x="254473" y="817941"/>
                        <a:pt x="254692" y="817989"/>
                        <a:pt x="254668" y="818355"/>
                      </a:cubicBezTo>
                      <a:cubicBezTo>
                        <a:pt x="251623" y="890130"/>
                        <a:pt x="262218" y="992397"/>
                        <a:pt x="329536" y="1074353"/>
                      </a:cubicBezTo>
                      <a:cubicBezTo>
                        <a:pt x="429392" y="1198224"/>
                        <a:pt x="431828" y="1290067"/>
                        <a:pt x="431828" y="1290822"/>
                      </a:cubicBezTo>
                      <a:cubicBezTo>
                        <a:pt x="431828" y="1304274"/>
                        <a:pt x="442732" y="1315178"/>
                        <a:pt x="456183" y="1315178"/>
                      </a:cubicBezTo>
                      <a:cubicBezTo>
                        <a:pt x="640370" y="1315884"/>
                        <a:pt x="806555" y="1204736"/>
                        <a:pt x="876238" y="1034240"/>
                      </a:cubicBezTo>
                      <a:cubicBezTo>
                        <a:pt x="925192" y="928976"/>
                        <a:pt x="931500" y="760438"/>
                        <a:pt x="857314" y="660630"/>
                      </a:cubicBezTo>
                      <a:cubicBezTo>
                        <a:pt x="849311" y="649819"/>
                        <a:pt x="834060" y="647542"/>
                        <a:pt x="823248" y="655542"/>
                      </a:cubicBezTo>
                      <a:cubicBezTo>
                        <a:pt x="815389" y="661361"/>
                        <a:pt x="811770" y="671315"/>
                        <a:pt x="814059" y="680821"/>
                      </a:cubicBezTo>
                      <a:cubicBezTo>
                        <a:pt x="824035" y="725488"/>
                        <a:pt x="808024" y="771968"/>
                        <a:pt x="772655" y="801014"/>
                      </a:cubicBezTo>
                      <a:cubicBezTo>
                        <a:pt x="740246" y="829877"/>
                        <a:pt x="694144" y="837569"/>
                        <a:pt x="654118" y="820790"/>
                      </a:cubicBezTo>
                      <a:cubicBezTo>
                        <a:pt x="619290" y="809049"/>
                        <a:pt x="591988" y="781646"/>
                        <a:pt x="580371" y="746775"/>
                      </a:cubicBezTo>
                      <a:cubicBezTo>
                        <a:pt x="568629" y="706286"/>
                        <a:pt x="576632" y="662634"/>
                        <a:pt x="601974" y="628944"/>
                      </a:cubicBezTo>
                      <a:cubicBezTo>
                        <a:pt x="668593" y="536891"/>
                        <a:pt x="689144" y="419301"/>
                        <a:pt x="657698" y="310109"/>
                      </a:cubicBezTo>
                      <a:cubicBezTo>
                        <a:pt x="620890" y="172626"/>
                        <a:pt x="523645" y="59298"/>
                        <a:pt x="393346" y="2039"/>
                      </a:cubicBezTo>
                      <a:cubicBezTo>
                        <a:pt x="381018" y="-3341"/>
                        <a:pt x="366663" y="2291"/>
                        <a:pt x="361283" y="14619"/>
                      </a:cubicBezTo>
                      <a:cubicBezTo>
                        <a:pt x="358316" y="21415"/>
                        <a:pt x="358609" y="29192"/>
                        <a:pt x="362074" y="35747"/>
                      </a:cubicBezTo>
                      <a:cubicBezTo>
                        <a:pt x="470139" y="240112"/>
                        <a:pt x="277513" y="422728"/>
                        <a:pt x="215943" y="473776"/>
                      </a:cubicBezTo>
                      <a:cubicBezTo>
                        <a:pt x="116573" y="555756"/>
                        <a:pt x="52592" y="641219"/>
                        <a:pt x="33278" y="689247"/>
                      </a:cubicBezTo>
                      <a:cubicBezTo>
                        <a:pt x="-67090" y="931850"/>
                        <a:pt x="81477" y="1168876"/>
                        <a:pt x="189298" y="1227937"/>
                      </a:cubicBezTo>
                      <a:close/>
                      <a:moveTo>
                        <a:pt x="78482" y="707636"/>
                      </a:moveTo>
                      <a:cubicBezTo>
                        <a:pt x="94970" y="666451"/>
                        <a:pt x="154714" y="587467"/>
                        <a:pt x="246996" y="511308"/>
                      </a:cubicBezTo>
                      <a:cubicBezTo>
                        <a:pt x="309370" y="459577"/>
                        <a:pt x="491766" y="286558"/>
                        <a:pt x="431633" y="78077"/>
                      </a:cubicBezTo>
                      <a:cubicBezTo>
                        <a:pt x="431633" y="77736"/>
                        <a:pt x="431633" y="77614"/>
                        <a:pt x="431998" y="77784"/>
                      </a:cubicBezTo>
                      <a:cubicBezTo>
                        <a:pt x="519928" y="134286"/>
                        <a:pt x="583634" y="221544"/>
                        <a:pt x="610668" y="322506"/>
                      </a:cubicBezTo>
                      <a:cubicBezTo>
                        <a:pt x="638938" y="417572"/>
                        <a:pt x="621141" y="520388"/>
                        <a:pt x="562567" y="600424"/>
                      </a:cubicBezTo>
                      <a:cubicBezTo>
                        <a:pt x="528433" y="646769"/>
                        <a:pt x="517902" y="706396"/>
                        <a:pt x="534095" y="761631"/>
                      </a:cubicBezTo>
                      <a:cubicBezTo>
                        <a:pt x="550024" y="810615"/>
                        <a:pt x="587913" y="849352"/>
                        <a:pt x="636534" y="866359"/>
                      </a:cubicBezTo>
                      <a:cubicBezTo>
                        <a:pt x="693218" y="889871"/>
                        <a:pt x="758356" y="878929"/>
                        <a:pt x="804244" y="838180"/>
                      </a:cubicBezTo>
                      <a:cubicBezTo>
                        <a:pt x="826108" y="819638"/>
                        <a:pt x="843147" y="796070"/>
                        <a:pt x="853904" y="769498"/>
                      </a:cubicBezTo>
                      <a:cubicBezTo>
                        <a:pt x="854050" y="769133"/>
                        <a:pt x="854270" y="769133"/>
                        <a:pt x="854367" y="769498"/>
                      </a:cubicBezTo>
                      <a:cubicBezTo>
                        <a:pt x="873067" y="851626"/>
                        <a:pt x="865108" y="937579"/>
                        <a:pt x="831644" y="1014877"/>
                      </a:cubicBezTo>
                      <a:cubicBezTo>
                        <a:pt x="772563" y="1160137"/>
                        <a:pt x="634695" y="1258033"/>
                        <a:pt x="478078" y="1265931"/>
                      </a:cubicBezTo>
                      <a:cubicBezTo>
                        <a:pt x="460832" y="1183586"/>
                        <a:pt x="422734" y="1107045"/>
                        <a:pt x="367432" y="1043641"/>
                      </a:cubicBezTo>
                      <a:cubicBezTo>
                        <a:pt x="269086" y="923910"/>
                        <a:pt x="313242" y="743852"/>
                        <a:pt x="313705" y="742050"/>
                      </a:cubicBezTo>
                      <a:cubicBezTo>
                        <a:pt x="317046" y="729020"/>
                        <a:pt x="309194" y="715748"/>
                        <a:pt x="296167" y="712407"/>
                      </a:cubicBezTo>
                      <a:cubicBezTo>
                        <a:pt x="287642" y="710220"/>
                        <a:pt x="278604" y="712799"/>
                        <a:pt x="272520" y="719156"/>
                      </a:cubicBezTo>
                      <a:cubicBezTo>
                        <a:pt x="127241" y="870329"/>
                        <a:pt x="126705" y="1028078"/>
                        <a:pt x="150865" y="1132245"/>
                      </a:cubicBezTo>
                      <a:cubicBezTo>
                        <a:pt x="150865" y="1132781"/>
                        <a:pt x="150865" y="1132854"/>
                        <a:pt x="150451" y="1132465"/>
                      </a:cubicBezTo>
                      <a:cubicBezTo>
                        <a:pt x="49053" y="1015386"/>
                        <a:pt x="21305" y="851580"/>
                        <a:pt x="78482" y="70763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g308e1b85238_1_0"/>
                <p:cNvSpPr/>
                <p:nvPr/>
              </p:nvSpPr>
              <p:spPr>
                <a:xfrm>
                  <a:off x="6755506" y="5088375"/>
                  <a:ext cx="1598868" cy="822694"/>
                </a:xfrm>
                <a:custGeom>
                  <a:rect b="b" l="l" r="r" t="t"/>
                  <a:pathLst>
                    <a:path extrusionOk="0" h="822694" w="1598868">
                      <a:moveTo>
                        <a:pt x="1542745" y="567231"/>
                      </a:moveTo>
                      <a:lnTo>
                        <a:pt x="1158273" y="410164"/>
                      </a:lnTo>
                      <a:lnTo>
                        <a:pt x="1536924" y="255484"/>
                      </a:lnTo>
                      <a:cubicBezTo>
                        <a:pt x="1586000" y="236947"/>
                        <a:pt x="1610754" y="182138"/>
                        <a:pt x="1592220" y="133062"/>
                      </a:cubicBezTo>
                      <a:cubicBezTo>
                        <a:pt x="1591682" y="131640"/>
                        <a:pt x="1591110" y="130232"/>
                        <a:pt x="1590505" y="128837"/>
                      </a:cubicBezTo>
                      <a:lnTo>
                        <a:pt x="1561279" y="60642"/>
                      </a:lnTo>
                      <a:cubicBezTo>
                        <a:pt x="1545499" y="23200"/>
                        <a:pt x="1508474" y="-823"/>
                        <a:pt x="1467852" y="22"/>
                      </a:cubicBezTo>
                      <a:cubicBezTo>
                        <a:pt x="1454045" y="85"/>
                        <a:pt x="1440346" y="2464"/>
                        <a:pt x="1427325" y="7060"/>
                      </a:cubicBezTo>
                      <a:lnTo>
                        <a:pt x="799422" y="263570"/>
                      </a:lnTo>
                      <a:lnTo>
                        <a:pt x="171544" y="7060"/>
                      </a:lnTo>
                      <a:cubicBezTo>
                        <a:pt x="158523" y="2464"/>
                        <a:pt x="144823" y="85"/>
                        <a:pt x="131016" y="22"/>
                      </a:cubicBezTo>
                      <a:cubicBezTo>
                        <a:pt x="90394" y="-823"/>
                        <a:pt x="53369" y="23200"/>
                        <a:pt x="37590" y="60642"/>
                      </a:cubicBezTo>
                      <a:lnTo>
                        <a:pt x="8363" y="128837"/>
                      </a:lnTo>
                      <a:cubicBezTo>
                        <a:pt x="-12507" y="176965"/>
                        <a:pt x="9591" y="232899"/>
                        <a:pt x="57719" y="253772"/>
                      </a:cubicBezTo>
                      <a:cubicBezTo>
                        <a:pt x="59115" y="254376"/>
                        <a:pt x="60523" y="254946"/>
                        <a:pt x="61945" y="255484"/>
                      </a:cubicBezTo>
                      <a:lnTo>
                        <a:pt x="440596" y="410164"/>
                      </a:lnTo>
                      <a:lnTo>
                        <a:pt x="56124" y="567231"/>
                      </a:lnTo>
                      <a:cubicBezTo>
                        <a:pt x="8904" y="589879"/>
                        <a:pt x="-12458" y="645424"/>
                        <a:pt x="7413" y="693879"/>
                      </a:cubicBezTo>
                      <a:lnTo>
                        <a:pt x="36640" y="762073"/>
                      </a:lnTo>
                      <a:cubicBezTo>
                        <a:pt x="51967" y="798937"/>
                        <a:pt x="88049" y="822886"/>
                        <a:pt x="127972" y="822694"/>
                      </a:cubicBezTo>
                      <a:cubicBezTo>
                        <a:pt x="140880" y="822664"/>
                        <a:pt x="153672" y="820280"/>
                        <a:pt x="165723" y="815655"/>
                      </a:cubicBezTo>
                      <a:lnTo>
                        <a:pt x="799422" y="556759"/>
                      </a:lnTo>
                      <a:lnTo>
                        <a:pt x="1433146" y="815655"/>
                      </a:lnTo>
                      <a:cubicBezTo>
                        <a:pt x="1445197" y="820280"/>
                        <a:pt x="1457991" y="822664"/>
                        <a:pt x="1470897" y="822694"/>
                      </a:cubicBezTo>
                      <a:cubicBezTo>
                        <a:pt x="1510820" y="822886"/>
                        <a:pt x="1546902" y="798937"/>
                        <a:pt x="1562229" y="762073"/>
                      </a:cubicBezTo>
                      <a:lnTo>
                        <a:pt x="1591455" y="693879"/>
                      </a:lnTo>
                      <a:cubicBezTo>
                        <a:pt x="1611327" y="645424"/>
                        <a:pt x="1589965" y="589879"/>
                        <a:pt x="1542745" y="567231"/>
                      </a:cubicBezTo>
                      <a:close/>
                      <a:moveTo>
                        <a:pt x="1444423" y="52702"/>
                      </a:moveTo>
                      <a:cubicBezTo>
                        <a:pt x="1451968" y="50130"/>
                        <a:pt x="1459881" y="48791"/>
                        <a:pt x="1467852" y="48732"/>
                      </a:cubicBezTo>
                      <a:cubicBezTo>
                        <a:pt x="1489005" y="47863"/>
                        <a:pt x="1508453" y="60279"/>
                        <a:pt x="1516563" y="79834"/>
                      </a:cubicBezTo>
                      <a:lnTo>
                        <a:pt x="1546130" y="148832"/>
                      </a:lnTo>
                      <a:cubicBezTo>
                        <a:pt x="1551104" y="159982"/>
                        <a:pt x="1551201" y="172703"/>
                        <a:pt x="1546398" y="183928"/>
                      </a:cubicBezTo>
                      <a:cubicBezTo>
                        <a:pt x="1541259" y="196279"/>
                        <a:pt x="1531152" y="205889"/>
                        <a:pt x="1518560" y="210402"/>
                      </a:cubicBezTo>
                      <a:lnTo>
                        <a:pt x="1093877" y="383861"/>
                      </a:lnTo>
                      <a:lnTo>
                        <a:pt x="863842" y="289874"/>
                      </a:lnTo>
                      <a:close/>
                      <a:moveTo>
                        <a:pt x="148382" y="770135"/>
                      </a:moveTo>
                      <a:cubicBezTo>
                        <a:pt x="141869" y="772651"/>
                        <a:pt x="134952" y="773954"/>
                        <a:pt x="127972" y="773983"/>
                      </a:cubicBezTo>
                      <a:cubicBezTo>
                        <a:pt x="107528" y="774207"/>
                        <a:pt x="89043" y="761857"/>
                        <a:pt x="81429" y="742881"/>
                      </a:cubicBezTo>
                      <a:lnTo>
                        <a:pt x="52666" y="675783"/>
                      </a:lnTo>
                      <a:cubicBezTo>
                        <a:pt x="42794" y="652129"/>
                        <a:pt x="52220" y="624834"/>
                        <a:pt x="74585" y="612313"/>
                      </a:cubicBezTo>
                      <a:lnTo>
                        <a:pt x="505040" y="436468"/>
                      </a:lnTo>
                      <a:lnTo>
                        <a:pt x="735100" y="530455"/>
                      </a:lnTo>
                      <a:close/>
                      <a:moveTo>
                        <a:pt x="1546690" y="674687"/>
                      </a:moveTo>
                      <a:lnTo>
                        <a:pt x="1517464" y="742881"/>
                      </a:lnTo>
                      <a:cubicBezTo>
                        <a:pt x="1509846" y="761864"/>
                        <a:pt x="1491350" y="774219"/>
                        <a:pt x="1470897" y="773983"/>
                      </a:cubicBezTo>
                      <a:cubicBezTo>
                        <a:pt x="1464301" y="773986"/>
                        <a:pt x="1457755" y="772831"/>
                        <a:pt x="1451559" y="770573"/>
                      </a:cubicBezTo>
                      <a:lnTo>
                        <a:pt x="79286" y="209964"/>
                      </a:lnTo>
                      <a:cubicBezTo>
                        <a:pt x="67120" y="205392"/>
                        <a:pt x="57412" y="195957"/>
                        <a:pt x="52495" y="183928"/>
                      </a:cubicBezTo>
                      <a:cubicBezTo>
                        <a:pt x="47639" y="172408"/>
                        <a:pt x="47858" y="159376"/>
                        <a:pt x="53104" y="148029"/>
                      </a:cubicBezTo>
                      <a:lnTo>
                        <a:pt x="82330" y="79834"/>
                      </a:lnTo>
                      <a:cubicBezTo>
                        <a:pt x="90441" y="60279"/>
                        <a:pt x="109888" y="47863"/>
                        <a:pt x="131041" y="48732"/>
                      </a:cubicBezTo>
                      <a:cubicBezTo>
                        <a:pt x="139012" y="48791"/>
                        <a:pt x="146925" y="50130"/>
                        <a:pt x="154471" y="52702"/>
                      </a:cubicBezTo>
                      <a:lnTo>
                        <a:pt x="1523845" y="612118"/>
                      </a:lnTo>
                      <a:cubicBezTo>
                        <a:pt x="1546194" y="624191"/>
                        <a:pt x="1556004" y="651055"/>
                        <a:pt x="1546690" y="67468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grpSp>
          <p:nvGrpSpPr>
            <p:cNvPr id="141" name="Google Shape;141;g308e1b85238_1_0"/>
            <p:cNvGrpSpPr/>
            <p:nvPr/>
          </p:nvGrpSpPr>
          <p:grpSpPr>
            <a:xfrm>
              <a:off x="9046174" y="5855212"/>
              <a:ext cx="4215315" cy="726121"/>
              <a:chOff x="122066" y="4845692"/>
              <a:chExt cx="12182991" cy="2098617"/>
            </a:xfrm>
          </p:grpSpPr>
          <p:grpSp>
            <p:nvGrpSpPr>
              <p:cNvPr descr="트레일러" id="142" name="Google Shape;142;g308e1b85238_1_0"/>
              <p:cNvGrpSpPr/>
              <p:nvPr/>
            </p:nvGrpSpPr>
            <p:grpSpPr>
              <a:xfrm>
                <a:off x="122066" y="5799610"/>
                <a:ext cx="2045843" cy="1144699"/>
                <a:chOff x="5784928" y="3580678"/>
                <a:chExt cx="2045843" cy="1144699"/>
              </a:xfrm>
            </p:grpSpPr>
            <p:sp>
              <p:nvSpPr>
                <p:cNvPr id="143" name="Google Shape;143;g308e1b85238_1_0"/>
                <p:cNvSpPr/>
                <p:nvPr/>
              </p:nvSpPr>
              <p:spPr>
                <a:xfrm>
                  <a:off x="6832206" y="3799877"/>
                  <a:ext cx="414039" cy="292263"/>
                </a:xfrm>
                <a:custGeom>
                  <a:rect b="b" l="l" r="r" t="t"/>
                  <a:pathLst>
                    <a:path extrusionOk="0" h="292263" w="414039">
                      <a:moveTo>
                        <a:pt x="0" y="0"/>
                      </a:moveTo>
                      <a:lnTo>
                        <a:pt x="0" y="292263"/>
                      </a:lnTo>
                      <a:lnTo>
                        <a:pt x="414039" y="292263"/>
                      </a:lnTo>
                      <a:lnTo>
                        <a:pt x="414039" y="0"/>
                      </a:lnTo>
                      <a:close/>
                      <a:moveTo>
                        <a:pt x="365329" y="243553"/>
                      </a:moveTo>
                      <a:lnTo>
                        <a:pt x="48711" y="243553"/>
                      </a:lnTo>
                      <a:lnTo>
                        <a:pt x="48711" y="48711"/>
                      </a:lnTo>
                      <a:lnTo>
                        <a:pt x="365329" y="4871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 name="Google Shape;144;g308e1b85238_1_0"/>
                <p:cNvSpPr/>
                <p:nvPr/>
              </p:nvSpPr>
              <p:spPr>
                <a:xfrm>
                  <a:off x="6320746" y="4335693"/>
                  <a:ext cx="389684" cy="389684"/>
                </a:xfrm>
                <a:custGeom>
                  <a:rect b="b" l="l" r="r" t="t"/>
                  <a:pathLst>
                    <a:path extrusionOk="0" h="389684" w="389684">
                      <a:moveTo>
                        <a:pt x="194842" y="0"/>
                      </a:moveTo>
                      <a:cubicBezTo>
                        <a:pt x="87233" y="0"/>
                        <a:pt x="0" y="87233"/>
                        <a:pt x="0" y="194842"/>
                      </a:cubicBezTo>
                      <a:cubicBezTo>
                        <a:pt x="0" y="302451"/>
                        <a:pt x="87233" y="389684"/>
                        <a:pt x="194842" y="389684"/>
                      </a:cubicBezTo>
                      <a:cubicBezTo>
                        <a:pt x="302451" y="389684"/>
                        <a:pt x="389684" y="302451"/>
                        <a:pt x="389684" y="194842"/>
                      </a:cubicBezTo>
                      <a:cubicBezTo>
                        <a:pt x="389550" y="87289"/>
                        <a:pt x="302395" y="134"/>
                        <a:pt x="194842" y="0"/>
                      </a:cubicBezTo>
                      <a:close/>
                      <a:moveTo>
                        <a:pt x="194842" y="340974"/>
                      </a:moveTo>
                      <a:cubicBezTo>
                        <a:pt x="114136" y="340974"/>
                        <a:pt x="48711" y="275548"/>
                        <a:pt x="48711" y="194842"/>
                      </a:cubicBezTo>
                      <a:cubicBezTo>
                        <a:pt x="48711" y="114136"/>
                        <a:pt x="114136" y="48711"/>
                        <a:pt x="194842" y="48711"/>
                      </a:cubicBezTo>
                      <a:cubicBezTo>
                        <a:pt x="275548" y="48711"/>
                        <a:pt x="340974" y="114136"/>
                        <a:pt x="340974" y="194842"/>
                      </a:cubicBezTo>
                      <a:cubicBezTo>
                        <a:pt x="340879" y="275509"/>
                        <a:pt x="275509" y="340879"/>
                        <a:pt x="194842" y="34097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 name="Google Shape;145;g308e1b85238_1_0"/>
                <p:cNvSpPr/>
                <p:nvPr/>
              </p:nvSpPr>
              <p:spPr>
                <a:xfrm>
                  <a:off x="5784928" y="3580678"/>
                  <a:ext cx="2045843" cy="1144698"/>
                </a:xfrm>
                <a:custGeom>
                  <a:rect b="b" l="l" r="r" t="t"/>
                  <a:pathLst>
                    <a:path extrusionOk="0" h="1144698" w="2045843">
                      <a:moveTo>
                        <a:pt x="1802291" y="974212"/>
                      </a:moveTo>
                      <a:lnTo>
                        <a:pt x="1802291" y="1144699"/>
                      </a:lnTo>
                      <a:lnTo>
                        <a:pt x="1851002" y="1144699"/>
                      </a:lnTo>
                      <a:lnTo>
                        <a:pt x="1851002" y="974212"/>
                      </a:lnTo>
                      <a:lnTo>
                        <a:pt x="2045844" y="974212"/>
                      </a:lnTo>
                      <a:lnTo>
                        <a:pt x="2045844" y="925502"/>
                      </a:lnTo>
                      <a:lnTo>
                        <a:pt x="1656159" y="925502"/>
                      </a:lnTo>
                      <a:lnTo>
                        <a:pt x="1656159" y="97423"/>
                      </a:lnTo>
                      <a:cubicBezTo>
                        <a:pt x="1655999" y="43685"/>
                        <a:pt x="1612476" y="162"/>
                        <a:pt x="1558738" y="2"/>
                      </a:cubicBezTo>
                      <a:lnTo>
                        <a:pt x="584528" y="2"/>
                      </a:lnTo>
                      <a:cubicBezTo>
                        <a:pt x="262483" y="-780"/>
                        <a:pt x="783" y="259656"/>
                        <a:pt x="2" y="581700"/>
                      </a:cubicBezTo>
                      <a:cubicBezTo>
                        <a:pt x="-1" y="582643"/>
                        <a:pt x="-1" y="583585"/>
                        <a:pt x="2" y="584528"/>
                      </a:cubicBezTo>
                      <a:lnTo>
                        <a:pt x="2" y="974212"/>
                      </a:lnTo>
                      <a:lnTo>
                        <a:pt x="463969" y="974212"/>
                      </a:lnTo>
                      <a:cubicBezTo>
                        <a:pt x="463239" y="966199"/>
                        <a:pt x="462752" y="958113"/>
                        <a:pt x="462752" y="949857"/>
                      </a:cubicBezTo>
                      <a:cubicBezTo>
                        <a:pt x="462752" y="941600"/>
                        <a:pt x="463239" y="933515"/>
                        <a:pt x="463969" y="925502"/>
                      </a:cubicBezTo>
                      <a:lnTo>
                        <a:pt x="48712" y="925502"/>
                      </a:lnTo>
                      <a:lnTo>
                        <a:pt x="48712" y="584528"/>
                      </a:lnTo>
                      <a:cubicBezTo>
                        <a:pt x="49048" y="288743"/>
                        <a:pt x="288743" y="49048"/>
                        <a:pt x="584528" y="48712"/>
                      </a:cubicBezTo>
                      <a:lnTo>
                        <a:pt x="1558738" y="48712"/>
                      </a:lnTo>
                      <a:cubicBezTo>
                        <a:pt x="1585641" y="48712"/>
                        <a:pt x="1607449" y="70520"/>
                        <a:pt x="1607449" y="97423"/>
                      </a:cubicBezTo>
                      <a:lnTo>
                        <a:pt x="1607449" y="925502"/>
                      </a:lnTo>
                      <a:lnTo>
                        <a:pt x="997325" y="925502"/>
                      </a:lnTo>
                      <a:cubicBezTo>
                        <a:pt x="998056" y="933563"/>
                        <a:pt x="998567" y="941674"/>
                        <a:pt x="998567" y="949857"/>
                      </a:cubicBezTo>
                      <a:cubicBezTo>
                        <a:pt x="998567" y="958040"/>
                        <a:pt x="998056" y="966151"/>
                        <a:pt x="997325" y="97421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descr="백팩" id="146" name="Google Shape;146;g308e1b85238_1_0"/>
              <p:cNvSpPr/>
              <p:nvPr/>
            </p:nvSpPr>
            <p:spPr>
              <a:xfrm>
                <a:off x="8417025" y="5068759"/>
                <a:ext cx="1656157" cy="1875549"/>
              </a:xfrm>
              <a:custGeom>
                <a:rect b="b" l="l" r="r" t="t"/>
                <a:pathLst>
                  <a:path extrusionOk="0" h="1875549" w="1656157">
                    <a:moveTo>
                      <a:pt x="1534381" y="1071826"/>
                    </a:moveTo>
                    <a:lnTo>
                      <a:pt x="1510026" y="1071826"/>
                    </a:lnTo>
                    <a:lnTo>
                      <a:pt x="1510026" y="560365"/>
                    </a:lnTo>
                    <a:cubicBezTo>
                      <a:pt x="1509851" y="412475"/>
                      <a:pt x="1390008" y="292633"/>
                      <a:pt x="1242118" y="292458"/>
                    </a:cubicBezTo>
                    <a:lnTo>
                      <a:pt x="1143455" y="292458"/>
                    </a:lnTo>
                    <a:cubicBezTo>
                      <a:pt x="1130279" y="118266"/>
                      <a:pt x="978387" y="-12261"/>
                      <a:pt x="804196" y="916"/>
                    </a:cubicBezTo>
                    <a:cubicBezTo>
                      <a:pt x="648327" y="12707"/>
                      <a:pt x="524444" y="136589"/>
                      <a:pt x="512654" y="292458"/>
                    </a:cubicBezTo>
                    <a:lnTo>
                      <a:pt x="414039" y="292458"/>
                    </a:lnTo>
                    <a:cubicBezTo>
                      <a:pt x="266149" y="292633"/>
                      <a:pt x="146307" y="412475"/>
                      <a:pt x="146132" y="560365"/>
                    </a:cubicBezTo>
                    <a:lnTo>
                      <a:pt x="146132" y="1071826"/>
                    </a:lnTo>
                    <a:lnTo>
                      <a:pt x="121776" y="1071826"/>
                    </a:lnTo>
                    <a:cubicBezTo>
                      <a:pt x="54553" y="1071906"/>
                      <a:pt x="80" y="1126379"/>
                      <a:pt x="0" y="1193602"/>
                    </a:cubicBezTo>
                    <a:lnTo>
                      <a:pt x="0" y="1534576"/>
                    </a:lnTo>
                    <a:cubicBezTo>
                      <a:pt x="80" y="1601799"/>
                      <a:pt x="54553" y="1656272"/>
                      <a:pt x="121776" y="1656352"/>
                    </a:cubicBezTo>
                    <a:lnTo>
                      <a:pt x="146132" y="1656352"/>
                    </a:lnTo>
                    <a:lnTo>
                      <a:pt x="146132" y="1705063"/>
                    </a:lnTo>
                    <a:cubicBezTo>
                      <a:pt x="146239" y="1799176"/>
                      <a:pt x="222505" y="1875442"/>
                      <a:pt x="316618" y="1875550"/>
                    </a:cubicBezTo>
                    <a:lnTo>
                      <a:pt x="1388250" y="1875550"/>
                    </a:lnTo>
                    <a:cubicBezTo>
                      <a:pt x="1455473" y="1875469"/>
                      <a:pt x="1509946" y="1820996"/>
                      <a:pt x="1510026" y="1753773"/>
                    </a:cubicBezTo>
                    <a:lnTo>
                      <a:pt x="1510026" y="1656352"/>
                    </a:lnTo>
                    <a:lnTo>
                      <a:pt x="1534381" y="1656352"/>
                    </a:lnTo>
                    <a:cubicBezTo>
                      <a:pt x="1601604" y="1656272"/>
                      <a:pt x="1656077" y="1601799"/>
                      <a:pt x="1656158" y="1534576"/>
                    </a:cubicBezTo>
                    <a:lnTo>
                      <a:pt x="1656158" y="1193602"/>
                    </a:lnTo>
                    <a:cubicBezTo>
                      <a:pt x="1656077" y="1126379"/>
                      <a:pt x="1601604" y="1071906"/>
                      <a:pt x="1534381" y="1071826"/>
                    </a:cubicBezTo>
                    <a:close/>
                    <a:moveTo>
                      <a:pt x="828079" y="48905"/>
                    </a:moveTo>
                    <a:cubicBezTo>
                      <a:pt x="966507" y="49088"/>
                      <a:pt x="1082046" y="154612"/>
                      <a:pt x="1094745" y="292458"/>
                    </a:cubicBezTo>
                    <a:lnTo>
                      <a:pt x="561364" y="292458"/>
                    </a:lnTo>
                    <a:cubicBezTo>
                      <a:pt x="574066" y="154595"/>
                      <a:pt x="689631" y="49063"/>
                      <a:pt x="828079" y="48905"/>
                    </a:cubicBezTo>
                    <a:close/>
                    <a:moveTo>
                      <a:pt x="1242118" y="341168"/>
                    </a:moveTo>
                    <a:cubicBezTo>
                      <a:pt x="1250258" y="341192"/>
                      <a:pt x="1258388" y="341670"/>
                      <a:pt x="1266474" y="342605"/>
                    </a:cubicBezTo>
                    <a:lnTo>
                      <a:pt x="1266474" y="755208"/>
                    </a:lnTo>
                    <a:cubicBezTo>
                      <a:pt x="1266474" y="795562"/>
                      <a:pt x="1233762" y="828273"/>
                      <a:pt x="1193408" y="828273"/>
                    </a:cubicBezTo>
                    <a:lnTo>
                      <a:pt x="925500" y="828273"/>
                    </a:lnTo>
                    <a:lnTo>
                      <a:pt x="925500" y="779563"/>
                    </a:lnTo>
                    <a:cubicBezTo>
                      <a:pt x="925500" y="739209"/>
                      <a:pt x="892788" y="706497"/>
                      <a:pt x="852434" y="706497"/>
                    </a:cubicBezTo>
                    <a:lnTo>
                      <a:pt x="803724" y="706497"/>
                    </a:lnTo>
                    <a:cubicBezTo>
                      <a:pt x="763369" y="706497"/>
                      <a:pt x="730658" y="739209"/>
                      <a:pt x="730658" y="779563"/>
                    </a:cubicBezTo>
                    <a:lnTo>
                      <a:pt x="730658" y="828273"/>
                    </a:lnTo>
                    <a:lnTo>
                      <a:pt x="462750" y="828273"/>
                    </a:lnTo>
                    <a:cubicBezTo>
                      <a:pt x="422396" y="828273"/>
                      <a:pt x="389684" y="795562"/>
                      <a:pt x="389684" y="755208"/>
                    </a:cubicBezTo>
                    <a:lnTo>
                      <a:pt x="389684" y="342605"/>
                    </a:lnTo>
                    <a:cubicBezTo>
                      <a:pt x="397770" y="341670"/>
                      <a:pt x="405900" y="341192"/>
                      <a:pt x="414039" y="341168"/>
                    </a:cubicBezTo>
                    <a:close/>
                    <a:moveTo>
                      <a:pt x="876789" y="779563"/>
                    </a:moveTo>
                    <a:lnTo>
                      <a:pt x="876789" y="925694"/>
                    </a:lnTo>
                    <a:cubicBezTo>
                      <a:pt x="876789" y="939146"/>
                      <a:pt x="865886" y="950050"/>
                      <a:pt x="852434" y="950050"/>
                    </a:cubicBezTo>
                    <a:lnTo>
                      <a:pt x="803724" y="950050"/>
                    </a:lnTo>
                    <a:cubicBezTo>
                      <a:pt x="790272" y="950050"/>
                      <a:pt x="779368" y="939146"/>
                      <a:pt x="779368" y="925694"/>
                    </a:cubicBezTo>
                    <a:lnTo>
                      <a:pt x="779368" y="779563"/>
                    </a:lnTo>
                    <a:cubicBezTo>
                      <a:pt x="779368" y="766111"/>
                      <a:pt x="790272" y="755208"/>
                      <a:pt x="803724" y="755208"/>
                    </a:cubicBezTo>
                    <a:lnTo>
                      <a:pt x="852434" y="755208"/>
                    </a:lnTo>
                    <a:cubicBezTo>
                      <a:pt x="865886" y="755208"/>
                      <a:pt x="876789" y="766111"/>
                      <a:pt x="876789" y="779563"/>
                    </a:cubicBezTo>
                    <a:close/>
                    <a:moveTo>
                      <a:pt x="121776" y="1607642"/>
                    </a:moveTo>
                    <a:cubicBezTo>
                      <a:pt x="81422" y="1607642"/>
                      <a:pt x="48711" y="1574930"/>
                      <a:pt x="48711" y="1534576"/>
                    </a:cubicBezTo>
                    <a:lnTo>
                      <a:pt x="48711" y="1193602"/>
                    </a:lnTo>
                    <a:cubicBezTo>
                      <a:pt x="48711" y="1153248"/>
                      <a:pt x="81422" y="1120536"/>
                      <a:pt x="121776" y="1120536"/>
                    </a:cubicBezTo>
                    <a:lnTo>
                      <a:pt x="146132" y="1120536"/>
                    </a:lnTo>
                    <a:lnTo>
                      <a:pt x="146132" y="1607642"/>
                    </a:lnTo>
                    <a:close/>
                    <a:moveTo>
                      <a:pt x="1193408" y="1826839"/>
                    </a:moveTo>
                    <a:lnTo>
                      <a:pt x="462750" y="1826839"/>
                    </a:lnTo>
                    <a:lnTo>
                      <a:pt x="462750" y="1558931"/>
                    </a:lnTo>
                    <a:cubicBezTo>
                      <a:pt x="462750" y="1518577"/>
                      <a:pt x="495462" y="1485865"/>
                      <a:pt x="535816" y="1485865"/>
                    </a:cubicBezTo>
                    <a:lnTo>
                      <a:pt x="1120342" y="1485865"/>
                    </a:lnTo>
                    <a:cubicBezTo>
                      <a:pt x="1160696" y="1485865"/>
                      <a:pt x="1193408" y="1518577"/>
                      <a:pt x="1193408" y="1558931"/>
                    </a:cubicBezTo>
                    <a:close/>
                    <a:moveTo>
                      <a:pt x="1461316" y="1753773"/>
                    </a:moveTo>
                    <a:cubicBezTo>
                      <a:pt x="1461316" y="1794127"/>
                      <a:pt x="1428604" y="1826839"/>
                      <a:pt x="1388250" y="1826839"/>
                    </a:cubicBezTo>
                    <a:lnTo>
                      <a:pt x="1242118" y="1826839"/>
                    </a:lnTo>
                    <a:lnTo>
                      <a:pt x="1242118" y="1558931"/>
                    </a:lnTo>
                    <a:cubicBezTo>
                      <a:pt x="1242038" y="1491708"/>
                      <a:pt x="1187565" y="1437235"/>
                      <a:pt x="1120342" y="1437155"/>
                    </a:cubicBezTo>
                    <a:lnTo>
                      <a:pt x="535816" y="1437155"/>
                    </a:lnTo>
                    <a:cubicBezTo>
                      <a:pt x="468593" y="1437235"/>
                      <a:pt x="414120" y="1491708"/>
                      <a:pt x="414039" y="1558931"/>
                    </a:cubicBezTo>
                    <a:lnTo>
                      <a:pt x="414039" y="1826839"/>
                    </a:lnTo>
                    <a:lnTo>
                      <a:pt x="316618" y="1826839"/>
                    </a:lnTo>
                    <a:cubicBezTo>
                      <a:pt x="249395" y="1826759"/>
                      <a:pt x="194922" y="1772286"/>
                      <a:pt x="194842" y="1705063"/>
                    </a:cubicBezTo>
                    <a:lnTo>
                      <a:pt x="194842" y="560365"/>
                    </a:lnTo>
                    <a:cubicBezTo>
                      <a:pt x="195005" y="467584"/>
                      <a:pt x="253516" y="384937"/>
                      <a:pt x="340974" y="353955"/>
                    </a:cubicBezTo>
                    <a:lnTo>
                      <a:pt x="340974" y="755208"/>
                    </a:lnTo>
                    <a:cubicBezTo>
                      <a:pt x="341054" y="822431"/>
                      <a:pt x="395527" y="876903"/>
                      <a:pt x="462750" y="876984"/>
                    </a:cubicBezTo>
                    <a:lnTo>
                      <a:pt x="730658" y="876984"/>
                    </a:lnTo>
                    <a:lnTo>
                      <a:pt x="730658" y="925694"/>
                    </a:lnTo>
                    <a:cubicBezTo>
                      <a:pt x="730658" y="966049"/>
                      <a:pt x="763369" y="998760"/>
                      <a:pt x="803724" y="998760"/>
                    </a:cubicBezTo>
                    <a:lnTo>
                      <a:pt x="852434" y="998760"/>
                    </a:lnTo>
                    <a:cubicBezTo>
                      <a:pt x="892788" y="998760"/>
                      <a:pt x="925500" y="966049"/>
                      <a:pt x="925500" y="925694"/>
                    </a:cubicBezTo>
                    <a:lnTo>
                      <a:pt x="925500" y="876984"/>
                    </a:lnTo>
                    <a:lnTo>
                      <a:pt x="1193408" y="876984"/>
                    </a:lnTo>
                    <a:cubicBezTo>
                      <a:pt x="1260631" y="876903"/>
                      <a:pt x="1315104" y="822431"/>
                      <a:pt x="1315184" y="755208"/>
                    </a:cubicBezTo>
                    <a:lnTo>
                      <a:pt x="1315184" y="353955"/>
                    </a:lnTo>
                    <a:cubicBezTo>
                      <a:pt x="1402641" y="384937"/>
                      <a:pt x="1461153" y="467584"/>
                      <a:pt x="1461316" y="560365"/>
                    </a:cubicBezTo>
                    <a:lnTo>
                      <a:pt x="1461316" y="1753773"/>
                    </a:lnTo>
                    <a:close/>
                    <a:moveTo>
                      <a:pt x="1607447" y="1534576"/>
                    </a:moveTo>
                    <a:cubicBezTo>
                      <a:pt x="1607447" y="1574930"/>
                      <a:pt x="1574736" y="1607642"/>
                      <a:pt x="1534381" y="1607642"/>
                    </a:cubicBezTo>
                    <a:lnTo>
                      <a:pt x="1510026" y="1607642"/>
                    </a:lnTo>
                    <a:lnTo>
                      <a:pt x="1510026" y="1120536"/>
                    </a:lnTo>
                    <a:lnTo>
                      <a:pt x="1534381" y="1120536"/>
                    </a:lnTo>
                    <a:cubicBezTo>
                      <a:pt x="1574736" y="1120536"/>
                      <a:pt x="1607447" y="1153248"/>
                      <a:pt x="1607447" y="119360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피크닉 테이블" id="147" name="Google Shape;147;g308e1b85238_1_0"/>
              <p:cNvSpPr/>
              <p:nvPr/>
            </p:nvSpPr>
            <p:spPr>
              <a:xfrm>
                <a:off x="4107989" y="5677835"/>
                <a:ext cx="2143262" cy="1266473"/>
              </a:xfrm>
              <a:custGeom>
                <a:rect b="b" l="l" r="r" t="t"/>
                <a:pathLst>
                  <a:path extrusionOk="0" h="1266473" w="2143262">
                    <a:moveTo>
                      <a:pt x="1514264" y="633237"/>
                    </a:moveTo>
                    <a:lnTo>
                      <a:pt x="1278213" y="48711"/>
                    </a:lnTo>
                    <a:lnTo>
                      <a:pt x="1753579" y="48711"/>
                    </a:lnTo>
                    <a:lnTo>
                      <a:pt x="1753579" y="0"/>
                    </a:lnTo>
                    <a:lnTo>
                      <a:pt x="389684" y="0"/>
                    </a:lnTo>
                    <a:lnTo>
                      <a:pt x="389684" y="48711"/>
                    </a:lnTo>
                    <a:lnTo>
                      <a:pt x="865050" y="48711"/>
                    </a:lnTo>
                    <a:lnTo>
                      <a:pt x="628999" y="633237"/>
                    </a:lnTo>
                    <a:lnTo>
                      <a:pt x="0" y="633237"/>
                    </a:lnTo>
                    <a:lnTo>
                      <a:pt x="0" y="681947"/>
                    </a:lnTo>
                    <a:lnTo>
                      <a:pt x="609320" y="681947"/>
                    </a:lnTo>
                    <a:lnTo>
                      <a:pt x="373269" y="1266474"/>
                    </a:lnTo>
                    <a:lnTo>
                      <a:pt x="425779" y="1266474"/>
                    </a:lnTo>
                    <a:lnTo>
                      <a:pt x="661830" y="681947"/>
                    </a:lnTo>
                    <a:lnTo>
                      <a:pt x="1481433" y="681947"/>
                    </a:lnTo>
                    <a:lnTo>
                      <a:pt x="1717484" y="1266474"/>
                    </a:lnTo>
                    <a:lnTo>
                      <a:pt x="1769994" y="1266474"/>
                    </a:lnTo>
                    <a:lnTo>
                      <a:pt x="1533943" y="681947"/>
                    </a:lnTo>
                    <a:lnTo>
                      <a:pt x="2143263" y="681947"/>
                    </a:lnTo>
                    <a:lnTo>
                      <a:pt x="2143263" y="633237"/>
                    </a:lnTo>
                    <a:close/>
                    <a:moveTo>
                      <a:pt x="681509" y="633237"/>
                    </a:moveTo>
                    <a:lnTo>
                      <a:pt x="917560" y="48711"/>
                    </a:lnTo>
                    <a:lnTo>
                      <a:pt x="1225703" y="48711"/>
                    </a:lnTo>
                    <a:lnTo>
                      <a:pt x="1461754" y="63323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descr="하이킹" id="148" name="Google Shape;148;g308e1b85238_1_0"/>
              <p:cNvGrpSpPr/>
              <p:nvPr/>
            </p:nvGrpSpPr>
            <p:grpSpPr>
              <a:xfrm>
                <a:off x="2451362" y="4845692"/>
                <a:ext cx="1373174" cy="2098615"/>
                <a:chOff x="6563952" y="3540014"/>
                <a:chExt cx="1373174" cy="2098615"/>
              </a:xfrm>
            </p:grpSpPr>
            <p:sp>
              <p:nvSpPr>
                <p:cNvPr id="149" name="Google Shape;149;g308e1b85238_1_0"/>
                <p:cNvSpPr/>
                <p:nvPr/>
              </p:nvSpPr>
              <p:spPr>
                <a:xfrm>
                  <a:off x="7201943" y="3540014"/>
                  <a:ext cx="389791" cy="389791"/>
                </a:xfrm>
                <a:custGeom>
                  <a:rect b="b" l="l" r="r" t="t"/>
                  <a:pathLst>
                    <a:path extrusionOk="0" h="389791" w="389791">
                      <a:moveTo>
                        <a:pt x="194842" y="389791"/>
                      </a:moveTo>
                      <a:cubicBezTo>
                        <a:pt x="302480" y="389821"/>
                        <a:pt x="389762" y="302587"/>
                        <a:pt x="389791" y="194949"/>
                      </a:cubicBezTo>
                      <a:cubicBezTo>
                        <a:pt x="389821" y="87311"/>
                        <a:pt x="302587" y="30"/>
                        <a:pt x="194949" y="0"/>
                      </a:cubicBezTo>
                      <a:cubicBezTo>
                        <a:pt x="87311" y="-29"/>
                        <a:pt x="29" y="87204"/>
                        <a:pt x="0" y="194842"/>
                      </a:cubicBezTo>
                      <a:cubicBezTo>
                        <a:pt x="0" y="194859"/>
                        <a:pt x="0" y="194879"/>
                        <a:pt x="0" y="194896"/>
                      </a:cubicBezTo>
                      <a:cubicBezTo>
                        <a:pt x="-10" y="302517"/>
                        <a:pt x="87221" y="389772"/>
                        <a:pt x="194842" y="389791"/>
                      </a:cubicBezTo>
                      <a:close/>
                      <a:moveTo>
                        <a:pt x="194842" y="48711"/>
                      </a:moveTo>
                      <a:cubicBezTo>
                        <a:pt x="275577" y="48681"/>
                        <a:pt x="341052" y="114106"/>
                        <a:pt x="341081" y="194842"/>
                      </a:cubicBezTo>
                      <a:cubicBezTo>
                        <a:pt x="341110" y="275577"/>
                        <a:pt x="275685" y="341052"/>
                        <a:pt x="194949" y="341081"/>
                      </a:cubicBezTo>
                      <a:cubicBezTo>
                        <a:pt x="114214" y="341110"/>
                        <a:pt x="48740" y="275685"/>
                        <a:pt x="48711" y="194949"/>
                      </a:cubicBezTo>
                      <a:cubicBezTo>
                        <a:pt x="48711" y="194932"/>
                        <a:pt x="48711" y="194913"/>
                        <a:pt x="48711" y="194896"/>
                      </a:cubicBezTo>
                      <a:cubicBezTo>
                        <a:pt x="48788" y="114214"/>
                        <a:pt x="114160" y="48819"/>
                        <a:pt x="194842" y="487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 name="Google Shape;150;g308e1b85238_1_0"/>
                <p:cNvSpPr/>
                <p:nvPr/>
              </p:nvSpPr>
              <p:spPr>
                <a:xfrm>
                  <a:off x="6563952" y="4792491"/>
                  <a:ext cx="602240" cy="845639"/>
                </a:xfrm>
                <a:custGeom>
                  <a:rect b="b" l="l" r="r" t="t"/>
                  <a:pathLst>
                    <a:path extrusionOk="0" h="845639" w="602240">
                      <a:moveTo>
                        <a:pt x="564024" y="348709"/>
                      </a:moveTo>
                      <a:lnTo>
                        <a:pt x="602240" y="163891"/>
                      </a:lnTo>
                      <a:lnTo>
                        <a:pt x="558944" y="132697"/>
                      </a:lnTo>
                      <a:lnTo>
                        <a:pt x="516147" y="339778"/>
                      </a:lnTo>
                      <a:cubicBezTo>
                        <a:pt x="514023" y="350333"/>
                        <a:pt x="509318" y="360197"/>
                        <a:pt x="502447" y="368485"/>
                      </a:cubicBezTo>
                      <a:lnTo>
                        <a:pt x="171369" y="770596"/>
                      </a:lnTo>
                      <a:cubicBezTo>
                        <a:pt x="158429" y="787413"/>
                        <a:pt x="138333" y="797167"/>
                        <a:pt x="117115" y="796926"/>
                      </a:cubicBezTo>
                      <a:cubicBezTo>
                        <a:pt x="101167" y="797082"/>
                        <a:pt x="85697" y="791502"/>
                        <a:pt x="73519" y="781205"/>
                      </a:cubicBezTo>
                      <a:cubicBezTo>
                        <a:pt x="59320" y="769565"/>
                        <a:pt x="50443" y="752668"/>
                        <a:pt x="48920" y="734372"/>
                      </a:cubicBezTo>
                      <a:cubicBezTo>
                        <a:pt x="47325" y="715825"/>
                        <a:pt x="53112" y="697398"/>
                        <a:pt x="65024" y="683095"/>
                      </a:cubicBezTo>
                      <a:lnTo>
                        <a:pt x="381718" y="297763"/>
                      </a:lnTo>
                      <a:cubicBezTo>
                        <a:pt x="384244" y="294701"/>
                        <a:pt x="385973" y="291067"/>
                        <a:pt x="386759" y="287178"/>
                      </a:cubicBezTo>
                      <a:lnTo>
                        <a:pt x="436515" y="44137"/>
                      </a:lnTo>
                      <a:cubicBezTo>
                        <a:pt x="420440" y="31961"/>
                        <a:pt x="406665" y="17015"/>
                        <a:pt x="395842" y="0"/>
                      </a:cubicBezTo>
                      <a:lnTo>
                        <a:pt x="340260" y="271505"/>
                      </a:lnTo>
                      <a:lnTo>
                        <a:pt x="27424" y="652151"/>
                      </a:lnTo>
                      <a:cubicBezTo>
                        <a:pt x="-14274" y="702201"/>
                        <a:pt x="-7684" y="776541"/>
                        <a:pt x="42171" y="818476"/>
                      </a:cubicBezTo>
                      <a:cubicBezTo>
                        <a:pt x="63110" y="836182"/>
                        <a:pt x="89693" y="845817"/>
                        <a:pt x="117115" y="845637"/>
                      </a:cubicBezTo>
                      <a:cubicBezTo>
                        <a:pt x="153017" y="845900"/>
                        <a:pt x="187020" y="829533"/>
                        <a:pt x="209210" y="801310"/>
                      </a:cubicBezTo>
                      <a:lnTo>
                        <a:pt x="540288" y="399156"/>
                      </a:lnTo>
                      <a:cubicBezTo>
                        <a:pt x="552256" y="384567"/>
                        <a:pt x="560412" y="367231"/>
                        <a:pt x="564024" y="34870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 name="Google Shape;151;g308e1b85238_1_0"/>
                <p:cNvSpPr/>
                <p:nvPr/>
              </p:nvSpPr>
              <p:spPr>
                <a:xfrm>
                  <a:off x="6981113" y="3981969"/>
                  <a:ext cx="956013" cy="1656660"/>
                </a:xfrm>
                <a:custGeom>
                  <a:rect b="b" l="l" r="r" t="t"/>
                  <a:pathLst>
                    <a:path extrusionOk="0" h="1656660" w="956013">
                      <a:moveTo>
                        <a:pt x="875095" y="502376"/>
                      </a:moveTo>
                      <a:lnTo>
                        <a:pt x="642067" y="425433"/>
                      </a:lnTo>
                      <a:cubicBezTo>
                        <a:pt x="612168" y="356196"/>
                        <a:pt x="510894" y="121801"/>
                        <a:pt x="505853" y="111737"/>
                      </a:cubicBezTo>
                      <a:cubicBezTo>
                        <a:pt x="468397" y="43481"/>
                        <a:pt x="397014" y="760"/>
                        <a:pt x="319160" y="0"/>
                      </a:cubicBezTo>
                      <a:lnTo>
                        <a:pt x="310477" y="0"/>
                      </a:lnTo>
                      <a:cubicBezTo>
                        <a:pt x="207849" y="0"/>
                        <a:pt x="128694" y="77513"/>
                        <a:pt x="103945" y="202098"/>
                      </a:cubicBezTo>
                      <a:lnTo>
                        <a:pt x="2456" y="694291"/>
                      </a:lnTo>
                      <a:cubicBezTo>
                        <a:pt x="-7113" y="741296"/>
                        <a:pt x="11760" y="789546"/>
                        <a:pt x="50680" y="817589"/>
                      </a:cubicBezTo>
                      <a:lnTo>
                        <a:pt x="410609" y="1076936"/>
                      </a:lnTo>
                      <a:lnTo>
                        <a:pt x="410609" y="1108301"/>
                      </a:lnTo>
                      <a:lnTo>
                        <a:pt x="11602" y="1591940"/>
                      </a:lnTo>
                      <a:cubicBezTo>
                        <a:pt x="3038" y="1602318"/>
                        <a:pt x="4507" y="1617674"/>
                        <a:pt x="14885" y="1626237"/>
                      </a:cubicBezTo>
                      <a:cubicBezTo>
                        <a:pt x="25262" y="1634801"/>
                        <a:pt x="40618" y="1633332"/>
                        <a:pt x="49182" y="1622954"/>
                      </a:cubicBezTo>
                      <a:lnTo>
                        <a:pt x="410614" y="1184864"/>
                      </a:lnTo>
                      <a:lnTo>
                        <a:pt x="410614" y="1537236"/>
                      </a:lnTo>
                      <a:cubicBezTo>
                        <a:pt x="410317" y="1602895"/>
                        <a:pt x="463304" y="1656362"/>
                        <a:pt x="528963" y="1656659"/>
                      </a:cubicBezTo>
                      <a:cubicBezTo>
                        <a:pt x="594623" y="1656957"/>
                        <a:pt x="648090" y="1603972"/>
                        <a:pt x="648387" y="1538312"/>
                      </a:cubicBezTo>
                      <a:cubicBezTo>
                        <a:pt x="648389" y="1537954"/>
                        <a:pt x="648389" y="1537594"/>
                        <a:pt x="648387" y="1537236"/>
                      </a:cubicBezTo>
                      <a:lnTo>
                        <a:pt x="648387" y="1017188"/>
                      </a:lnTo>
                      <a:cubicBezTo>
                        <a:pt x="648572" y="986870"/>
                        <a:pt x="637064" y="957646"/>
                        <a:pt x="616255" y="935598"/>
                      </a:cubicBezTo>
                      <a:lnTo>
                        <a:pt x="789745" y="725309"/>
                      </a:lnTo>
                      <a:lnTo>
                        <a:pt x="800417" y="728865"/>
                      </a:lnTo>
                      <a:cubicBezTo>
                        <a:pt x="812239" y="732224"/>
                        <a:pt x="824449" y="734031"/>
                        <a:pt x="836736" y="734240"/>
                      </a:cubicBezTo>
                      <a:cubicBezTo>
                        <a:pt x="887453" y="733505"/>
                        <a:pt x="932420" y="701461"/>
                        <a:pt x="949674" y="653763"/>
                      </a:cubicBezTo>
                      <a:cubicBezTo>
                        <a:pt x="970792" y="591370"/>
                        <a:pt x="937435" y="523655"/>
                        <a:pt x="875095" y="502376"/>
                      </a:cubicBezTo>
                      <a:close/>
                      <a:moveTo>
                        <a:pt x="599672" y="1017188"/>
                      </a:moveTo>
                      <a:lnTo>
                        <a:pt x="599672" y="1537236"/>
                      </a:lnTo>
                      <a:cubicBezTo>
                        <a:pt x="599900" y="1575993"/>
                        <a:pt x="568667" y="1607596"/>
                        <a:pt x="529908" y="1607825"/>
                      </a:cubicBezTo>
                      <a:cubicBezTo>
                        <a:pt x="491152" y="1608054"/>
                        <a:pt x="459548" y="1576821"/>
                        <a:pt x="459319" y="1538064"/>
                      </a:cubicBezTo>
                      <a:cubicBezTo>
                        <a:pt x="459317" y="1537786"/>
                        <a:pt x="459317" y="1537511"/>
                        <a:pt x="459319" y="1537236"/>
                      </a:cubicBezTo>
                      <a:lnTo>
                        <a:pt x="459319" y="1125824"/>
                      </a:lnTo>
                      <a:lnTo>
                        <a:pt x="584832" y="973687"/>
                      </a:lnTo>
                      <a:cubicBezTo>
                        <a:pt x="594545" y="986098"/>
                        <a:pt x="599774" y="1001427"/>
                        <a:pt x="599672" y="1017188"/>
                      </a:cubicBezTo>
                      <a:close/>
                      <a:moveTo>
                        <a:pt x="578012" y="905378"/>
                      </a:moveTo>
                      <a:lnTo>
                        <a:pt x="383901" y="763243"/>
                      </a:lnTo>
                      <a:lnTo>
                        <a:pt x="429377" y="535864"/>
                      </a:lnTo>
                      <a:lnTo>
                        <a:pt x="443907" y="569494"/>
                      </a:lnTo>
                      <a:cubicBezTo>
                        <a:pt x="458192" y="599329"/>
                        <a:pt x="483604" y="622377"/>
                        <a:pt x="514689" y="633690"/>
                      </a:cubicBezTo>
                      <a:lnTo>
                        <a:pt x="740189" y="708811"/>
                      </a:lnTo>
                      <a:close/>
                      <a:moveTo>
                        <a:pt x="402452" y="353531"/>
                      </a:moveTo>
                      <a:cubicBezTo>
                        <a:pt x="396673" y="341385"/>
                        <a:pt x="382143" y="336224"/>
                        <a:pt x="369997" y="342004"/>
                      </a:cubicBezTo>
                      <a:cubicBezTo>
                        <a:pt x="358360" y="347540"/>
                        <a:pt x="353050" y="361184"/>
                        <a:pt x="357882" y="373130"/>
                      </a:cubicBezTo>
                      <a:lnTo>
                        <a:pt x="395258" y="458093"/>
                      </a:lnTo>
                      <a:lnTo>
                        <a:pt x="333096" y="768927"/>
                      </a:lnTo>
                      <a:cubicBezTo>
                        <a:pt x="331233" y="778224"/>
                        <a:pt x="334940" y="787756"/>
                        <a:pt x="342594" y="793353"/>
                      </a:cubicBezTo>
                      <a:lnTo>
                        <a:pt x="546986" y="943006"/>
                      </a:lnTo>
                      <a:lnTo>
                        <a:pt x="456331" y="1052890"/>
                      </a:lnTo>
                      <a:cubicBezTo>
                        <a:pt x="454614" y="1049673"/>
                        <a:pt x="452191" y="1046882"/>
                        <a:pt x="449244" y="1044731"/>
                      </a:cubicBezTo>
                      <a:lnTo>
                        <a:pt x="79134" y="778041"/>
                      </a:lnTo>
                      <a:cubicBezTo>
                        <a:pt x="55787" y="761216"/>
                        <a:pt x="44459" y="732275"/>
                        <a:pt x="50188" y="704072"/>
                      </a:cubicBezTo>
                      <a:lnTo>
                        <a:pt x="151700" y="211757"/>
                      </a:lnTo>
                      <a:cubicBezTo>
                        <a:pt x="167344" y="132931"/>
                        <a:pt x="217289" y="48711"/>
                        <a:pt x="310477" y="48711"/>
                      </a:cubicBezTo>
                      <a:lnTo>
                        <a:pt x="319160" y="48711"/>
                      </a:lnTo>
                      <a:cubicBezTo>
                        <a:pt x="378942" y="49358"/>
                        <a:pt x="433771" y="82063"/>
                        <a:pt x="462746" y="134358"/>
                      </a:cubicBezTo>
                      <a:cubicBezTo>
                        <a:pt x="467169" y="143635"/>
                        <a:pt x="548250" y="331081"/>
                        <a:pt x="601671" y="454783"/>
                      </a:cubicBezTo>
                      <a:cubicBezTo>
                        <a:pt x="604428" y="461169"/>
                        <a:pt x="609786" y="466070"/>
                        <a:pt x="616394" y="468245"/>
                      </a:cubicBezTo>
                      <a:lnTo>
                        <a:pt x="859757" y="548588"/>
                      </a:lnTo>
                      <a:cubicBezTo>
                        <a:pt x="896301" y="561179"/>
                        <a:pt x="915910" y="600835"/>
                        <a:pt x="903732" y="637518"/>
                      </a:cubicBezTo>
                      <a:cubicBezTo>
                        <a:pt x="893496" y="665853"/>
                        <a:pt x="866854" y="684948"/>
                        <a:pt x="836731" y="685540"/>
                      </a:cubicBezTo>
                      <a:cubicBezTo>
                        <a:pt x="828945" y="685321"/>
                        <a:pt x="821214" y="684154"/>
                        <a:pt x="813708" y="682067"/>
                      </a:cubicBezTo>
                      <a:lnTo>
                        <a:pt x="530722" y="587714"/>
                      </a:lnTo>
                      <a:cubicBezTo>
                        <a:pt x="512090" y="580681"/>
                        <a:pt x="496836" y="566818"/>
                        <a:pt x="488051" y="54894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g308e1b85238_1_0"/>
                <p:cNvSpPr/>
                <p:nvPr/>
              </p:nvSpPr>
              <p:spPr>
                <a:xfrm>
                  <a:off x="6623522" y="3750151"/>
                  <a:ext cx="464221" cy="936932"/>
                </a:xfrm>
                <a:custGeom>
                  <a:rect b="b" l="l" r="r" t="t"/>
                  <a:pathLst>
                    <a:path extrusionOk="0" h="936932" w="464221">
                      <a:moveTo>
                        <a:pt x="129851" y="932127"/>
                      </a:moveTo>
                      <a:cubicBezTo>
                        <a:pt x="143054" y="935308"/>
                        <a:pt x="156585" y="936920"/>
                        <a:pt x="170166" y="936932"/>
                      </a:cubicBezTo>
                      <a:cubicBezTo>
                        <a:pt x="250748" y="936655"/>
                        <a:pt x="320153" y="880051"/>
                        <a:pt x="336632" y="801171"/>
                      </a:cubicBezTo>
                      <a:lnTo>
                        <a:pt x="416166" y="419692"/>
                      </a:lnTo>
                      <a:cubicBezTo>
                        <a:pt x="424130" y="381279"/>
                        <a:pt x="408309" y="341834"/>
                        <a:pt x="376009" y="319570"/>
                      </a:cubicBezTo>
                      <a:cubicBezTo>
                        <a:pt x="458415" y="274201"/>
                        <a:pt x="488440" y="170619"/>
                        <a:pt x="443072" y="88213"/>
                      </a:cubicBezTo>
                      <a:cubicBezTo>
                        <a:pt x="397703" y="5806"/>
                        <a:pt x="294120" y="-24219"/>
                        <a:pt x="211714" y="21150"/>
                      </a:cubicBezTo>
                      <a:cubicBezTo>
                        <a:pt x="129308" y="66519"/>
                        <a:pt x="99282" y="170102"/>
                        <a:pt x="144651" y="252508"/>
                      </a:cubicBezTo>
                      <a:cubicBezTo>
                        <a:pt x="146756" y="256332"/>
                        <a:pt x="149009" y="260073"/>
                        <a:pt x="151400" y="263724"/>
                      </a:cubicBezTo>
                      <a:cubicBezTo>
                        <a:pt x="153816" y="267416"/>
                        <a:pt x="156466" y="270894"/>
                        <a:pt x="159123" y="274355"/>
                      </a:cubicBezTo>
                      <a:cubicBezTo>
                        <a:pt x="120644" y="281878"/>
                        <a:pt x="90417" y="311721"/>
                        <a:pt x="82404" y="350100"/>
                      </a:cubicBezTo>
                      <a:lnTo>
                        <a:pt x="4107" y="725585"/>
                      </a:lnTo>
                      <a:cubicBezTo>
                        <a:pt x="-15974" y="816983"/>
                        <a:pt x="39437" y="907998"/>
                        <a:pt x="129851" y="932127"/>
                      </a:cubicBezTo>
                      <a:close/>
                      <a:moveTo>
                        <a:pt x="174803" y="145452"/>
                      </a:moveTo>
                      <a:cubicBezTo>
                        <a:pt x="186555" y="89082"/>
                        <a:pt x="236169" y="48638"/>
                        <a:pt x="293749" y="48484"/>
                      </a:cubicBezTo>
                      <a:cubicBezTo>
                        <a:pt x="302189" y="48487"/>
                        <a:pt x="310603" y="49354"/>
                        <a:pt x="318865" y="51076"/>
                      </a:cubicBezTo>
                      <a:cubicBezTo>
                        <a:pt x="384707" y="64795"/>
                        <a:pt x="426961" y="129295"/>
                        <a:pt x="413241" y="195137"/>
                      </a:cubicBezTo>
                      <a:cubicBezTo>
                        <a:pt x="399522" y="260979"/>
                        <a:pt x="335022" y="303233"/>
                        <a:pt x="269180" y="289514"/>
                      </a:cubicBezTo>
                      <a:lnTo>
                        <a:pt x="269131" y="289514"/>
                      </a:lnTo>
                      <a:cubicBezTo>
                        <a:pt x="203309" y="275772"/>
                        <a:pt x="161081" y="211282"/>
                        <a:pt x="174803" y="145457"/>
                      </a:cubicBezTo>
                      <a:close/>
                      <a:moveTo>
                        <a:pt x="51765" y="735524"/>
                      </a:moveTo>
                      <a:lnTo>
                        <a:pt x="130065" y="360039"/>
                      </a:lnTo>
                      <a:cubicBezTo>
                        <a:pt x="134763" y="337479"/>
                        <a:pt x="154622" y="321295"/>
                        <a:pt x="177667" y="321249"/>
                      </a:cubicBezTo>
                      <a:cubicBezTo>
                        <a:pt x="181038" y="321246"/>
                        <a:pt x="184402" y="321589"/>
                        <a:pt x="187704" y="322271"/>
                      </a:cubicBezTo>
                      <a:lnTo>
                        <a:pt x="330743" y="352097"/>
                      </a:lnTo>
                      <a:cubicBezTo>
                        <a:pt x="357063" y="357630"/>
                        <a:pt x="373954" y="383410"/>
                        <a:pt x="368513" y="409751"/>
                      </a:cubicBezTo>
                      <a:lnTo>
                        <a:pt x="288971" y="791230"/>
                      </a:lnTo>
                      <a:cubicBezTo>
                        <a:pt x="275239" y="857069"/>
                        <a:pt x="210737" y="899311"/>
                        <a:pt x="144897" y="885579"/>
                      </a:cubicBezTo>
                      <a:cubicBezTo>
                        <a:pt x="143667" y="885324"/>
                        <a:pt x="142442" y="885048"/>
                        <a:pt x="141222" y="884754"/>
                      </a:cubicBezTo>
                      <a:cubicBezTo>
                        <a:pt x="76306" y="866923"/>
                        <a:pt x="36896" y="801184"/>
                        <a:pt x="51765" y="73552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g308e1b85238_1_0"/>
                <p:cNvSpPr/>
                <p:nvPr/>
              </p:nvSpPr>
              <p:spPr>
                <a:xfrm>
                  <a:off x="6881516" y="3884018"/>
                  <a:ext cx="72540" cy="72985"/>
                </a:xfrm>
                <a:custGeom>
                  <a:rect b="b" l="l" r="r" t="t"/>
                  <a:pathLst>
                    <a:path extrusionOk="0" h="72985" w="72540">
                      <a:moveTo>
                        <a:pt x="28541" y="72194"/>
                      </a:moveTo>
                      <a:cubicBezTo>
                        <a:pt x="48255" y="76349"/>
                        <a:pt x="67605" y="63735"/>
                        <a:pt x="71760" y="44022"/>
                      </a:cubicBezTo>
                      <a:cubicBezTo>
                        <a:pt x="71767" y="43985"/>
                        <a:pt x="71774" y="43951"/>
                        <a:pt x="71782" y="43915"/>
                      </a:cubicBezTo>
                      <a:lnTo>
                        <a:pt x="71782" y="43883"/>
                      </a:lnTo>
                      <a:cubicBezTo>
                        <a:pt x="75847" y="24136"/>
                        <a:pt x="63184" y="4817"/>
                        <a:pt x="43454" y="667"/>
                      </a:cubicBezTo>
                      <a:cubicBezTo>
                        <a:pt x="23641" y="-3152"/>
                        <a:pt x="4486" y="9813"/>
                        <a:pt x="667" y="29623"/>
                      </a:cubicBezTo>
                      <a:cubicBezTo>
                        <a:pt x="-3072" y="49012"/>
                        <a:pt x="9274" y="67863"/>
                        <a:pt x="28541" y="721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descr="텐트" id="154" name="Google Shape;154;g308e1b85238_1_0"/>
              <p:cNvSpPr/>
              <p:nvPr/>
            </p:nvSpPr>
            <p:spPr>
              <a:xfrm>
                <a:off x="10356637" y="5667387"/>
                <a:ext cx="1948420" cy="1276921"/>
              </a:xfrm>
              <a:custGeom>
                <a:rect b="b" l="l" r="r" t="t"/>
                <a:pathLst>
                  <a:path extrusionOk="0" h="1276921" w="1948420">
                    <a:moveTo>
                      <a:pt x="1948421" y="1276922"/>
                    </a:moveTo>
                    <a:lnTo>
                      <a:pt x="1948421" y="1228212"/>
                    </a:lnTo>
                    <a:lnTo>
                      <a:pt x="1788017" y="1228212"/>
                    </a:lnTo>
                    <a:lnTo>
                      <a:pt x="1916930" y="1099299"/>
                    </a:lnTo>
                    <a:lnTo>
                      <a:pt x="1882491" y="1064861"/>
                    </a:lnTo>
                    <a:lnTo>
                      <a:pt x="1719140" y="1228212"/>
                    </a:lnTo>
                    <a:lnTo>
                      <a:pt x="1718580" y="1228212"/>
                    </a:lnTo>
                    <a:lnTo>
                      <a:pt x="974210" y="0"/>
                    </a:lnTo>
                    <a:lnTo>
                      <a:pt x="229841" y="1228212"/>
                    </a:lnTo>
                    <a:lnTo>
                      <a:pt x="229280" y="1228212"/>
                    </a:lnTo>
                    <a:lnTo>
                      <a:pt x="65930" y="1064861"/>
                    </a:lnTo>
                    <a:lnTo>
                      <a:pt x="31491" y="1099299"/>
                    </a:lnTo>
                    <a:lnTo>
                      <a:pt x="160404" y="1228212"/>
                    </a:lnTo>
                    <a:lnTo>
                      <a:pt x="0" y="1228212"/>
                    </a:lnTo>
                    <a:lnTo>
                      <a:pt x="0" y="1276922"/>
                    </a:lnTo>
                    <a:close/>
                    <a:moveTo>
                      <a:pt x="1450307" y="1228212"/>
                    </a:moveTo>
                    <a:lnTo>
                      <a:pt x="998566" y="482941"/>
                    </a:lnTo>
                    <a:lnTo>
                      <a:pt x="998566" y="135026"/>
                    </a:lnTo>
                    <a:cubicBezTo>
                      <a:pt x="998566" y="134538"/>
                      <a:pt x="998761" y="134490"/>
                      <a:pt x="999028" y="135026"/>
                    </a:cubicBezTo>
                    <a:lnTo>
                      <a:pt x="1661613" y="1228212"/>
                    </a:lnTo>
                    <a:close/>
                    <a:moveTo>
                      <a:pt x="998566" y="576854"/>
                    </a:moveTo>
                    <a:lnTo>
                      <a:pt x="1393340" y="1228212"/>
                    </a:lnTo>
                    <a:lnTo>
                      <a:pt x="998566" y="1228212"/>
                    </a:lnTo>
                    <a:close/>
                    <a:moveTo>
                      <a:pt x="949855" y="135026"/>
                    </a:moveTo>
                    <a:lnTo>
                      <a:pt x="949855" y="1228212"/>
                    </a:lnTo>
                    <a:lnTo>
                      <a:pt x="286808" y="1228212"/>
                    </a:lnTo>
                    <a:lnTo>
                      <a:pt x="949392" y="134904"/>
                    </a:lnTo>
                    <a:cubicBezTo>
                      <a:pt x="949660" y="134490"/>
                      <a:pt x="949855" y="134660"/>
                      <a:pt x="949855" y="13502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descr="모닥불" id="155" name="Google Shape;155;g308e1b85238_1_0"/>
              <p:cNvGrpSpPr/>
              <p:nvPr/>
            </p:nvGrpSpPr>
            <p:grpSpPr>
              <a:xfrm>
                <a:off x="6534704" y="4901151"/>
                <a:ext cx="1598868" cy="2043157"/>
                <a:chOff x="6755506" y="3867912"/>
                <a:chExt cx="1598868" cy="2043157"/>
              </a:xfrm>
            </p:grpSpPr>
            <p:sp>
              <p:nvSpPr>
                <p:cNvPr id="156" name="Google Shape;156;g308e1b85238_1_0"/>
                <p:cNvSpPr/>
                <p:nvPr/>
              </p:nvSpPr>
              <p:spPr>
                <a:xfrm>
                  <a:off x="7104128" y="3867912"/>
                  <a:ext cx="913075" cy="1315180"/>
                </a:xfrm>
                <a:custGeom>
                  <a:rect b="b" l="l" r="r" t="t"/>
                  <a:pathLst>
                    <a:path extrusionOk="0" h="1315180" w="913075">
                      <a:moveTo>
                        <a:pt x="189298" y="1227937"/>
                      </a:moveTo>
                      <a:cubicBezTo>
                        <a:pt x="201093" y="1234403"/>
                        <a:pt x="215896" y="1230085"/>
                        <a:pt x="222363" y="1218290"/>
                      </a:cubicBezTo>
                      <a:cubicBezTo>
                        <a:pt x="226014" y="1211634"/>
                        <a:pt x="226350" y="1203655"/>
                        <a:pt x="223274" y="1196714"/>
                      </a:cubicBezTo>
                      <a:cubicBezTo>
                        <a:pt x="165364" y="1074104"/>
                        <a:pt x="177152" y="929931"/>
                        <a:pt x="254205" y="818355"/>
                      </a:cubicBezTo>
                      <a:cubicBezTo>
                        <a:pt x="254473" y="817941"/>
                        <a:pt x="254692" y="817989"/>
                        <a:pt x="254668" y="818355"/>
                      </a:cubicBezTo>
                      <a:cubicBezTo>
                        <a:pt x="251623" y="890130"/>
                        <a:pt x="262218" y="992397"/>
                        <a:pt x="329536" y="1074353"/>
                      </a:cubicBezTo>
                      <a:cubicBezTo>
                        <a:pt x="429392" y="1198224"/>
                        <a:pt x="431828" y="1290067"/>
                        <a:pt x="431828" y="1290822"/>
                      </a:cubicBezTo>
                      <a:cubicBezTo>
                        <a:pt x="431828" y="1304274"/>
                        <a:pt x="442732" y="1315178"/>
                        <a:pt x="456183" y="1315178"/>
                      </a:cubicBezTo>
                      <a:cubicBezTo>
                        <a:pt x="640370" y="1315884"/>
                        <a:pt x="806555" y="1204736"/>
                        <a:pt x="876238" y="1034240"/>
                      </a:cubicBezTo>
                      <a:cubicBezTo>
                        <a:pt x="925192" y="928976"/>
                        <a:pt x="931500" y="760438"/>
                        <a:pt x="857314" y="660630"/>
                      </a:cubicBezTo>
                      <a:cubicBezTo>
                        <a:pt x="849311" y="649819"/>
                        <a:pt x="834060" y="647542"/>
                        <a:pt x="823248" y="655542"/>
                      </a:cubicBezTo>
                      <a:cubicBezTo>
                        <a:pt x="815389" y="661361"/>
                        <a:pt x="811770" y="671315"/>
                        <a:pt x="814059" y="680821"/>
                      </a:cubicBezTo>
                      <a:cubicBezTo>
                        <a:pt x="824035" y="725488"/>
                        <a:pt x="808024" y="771968"/>
                        <a:pt x="772655" y="801014"/>
                      </a:cubicBezTo>
                      <a:cubicBezTo>
                        <a:pt x="740246" y="829877"/>
                        <a:pt x="694144" y="837569"/>
                        <a:pt x="654118" y="820790"/>
                      </a:cubicBezTo>
                      <a:cubicBezTo>
                        <a:pt x="619290" y="809049"/>
                        <a:pt x="591988" y="781646"/>
                        <a:pt x="580371" y="746775"/>
                      </a:cubicBezTo>
                      <a:cubicBezTo>
                        <a:pt x="568629" y="706286"/>
                        <a:pt x="576632" y="662634"/>
                        <a:pt x="601974" y="628944"/>
                      </a:cubicBezTo>
                      <a:cubicBezTo>
                        <a:pt x="668593" y="536891"/>
                        <a:pt x="689144" y="419301"/>
                        <a:pt x="657698" y="310109"/>
                      </a:cubicBezTo>
                      <a:cubicBezTo>
                        <a:pt x="620890" y="172626"/>
                        <a:pt x="523645" y="59298"/>
                        <a:pt x="393346" y="2039"/>
                      </a:cubicBezTo>
                      <a:cubicBezTo>
                        <a:pt x="381018" y="-3341"/>
                        <a:pt x="366663" y="2291"/>
                        <a:pt x="361283" y="14619"/>
                      </a:cubicBezTo>
                      <a:cubicBezTo>
                        <a:pt x="358316" y="21415"/>
                        <a:pt x="358609" y="29192"/>
                        <a:pt x="362074" y="35747"/>
                      </a:cubicBezTo>
                      <a:cubicBezTo>
                        <a:pt x="470139" y="240112"/>
                        <a:pt x="277513" y="422728"/>
                        <a:pt x="215943" y="473776"/>
                      </a:cubicBezTo>
                      <a:cubicBezTo>
                        <a:pt x="116573" y="555756"/>
                        <a:pt x="52592" y="641219"/>
                        <a:pt x="33278" y="689247"/>
                      </a:cubicBezTo>
                      <a:cubicBezTo>
                        <a:pt x="-67090" y="931850"/>
                        <a:pt x="81477" y="1168876"/>
                        <a:pt x="189298" y="1227937"/>
                      </a:cubicBezTo>
                      <a:close/>
                      <a:moveTo>
                        <a:pt x="78482" y="707636"/>
                      </a:moveTo>
                      <a:cubicBezTo>
                        <a:pt x="94970" y="666451"/>
                        <a:pt x="154714" y="587467"/>
                        <a:pt x="246996" y="511308"/>
                      </a:cubicBezTo>
                      <a:cubicBezTo>
                        <a:pt x="309370" y="459577"/>
                        <a:pt x="491766" y="286558"/>
                        <a:pt x="431633" y="78077"/>
                      </a:cubicBezTo>
                      <a:cubicBezTo>
                        <a:pt x="431633" y="77736"/>
                        <a:pt x="431633" y="77614"/>
                        <a:pt x="431998" y="77784"/>
                      </a:cubicBezTo>
                      <a:cubicBezTo>
                        <a:pt x="519928" y="134286"/>
                        <a:pt x="583634" y="221544"/>
                        <a:pt x="610668" y="322506"/>
                      </a:cubicBezTo>
                      <a:cubicBezTo>
                        <a:pt x="638938" y="417572"/>
                        <a:pt x="621141" y="520388"/>
                        <a:pt x="562567" y="600424"/>
                      </a:cubicBezTo>
                      <a:cubicBezTo>
                        <a:pt x="528433" y="646769"/>
                        <a:pt x="517902" y="706396"/>
                        <a:pt x="534095" y="761631"/>
                      </a:cubicBezTo>
                      <a:cubicBezTo>
                        <a:pt x="550024" y="810615"/>
                        <a:pt x="587913" y="849352"/>
                        <a:pt x="636534" y="866359"/>
                      </a:cubicBezTo>
                      <a:cubicBezTo>
                        <a:pt x="693218" y="889871"/>
                        <a:pt x="758356" y="878929"/>
                        <a:pt x="804244" y="838180"/>
                      </a:cubicBezTo>
                      <a:cubicBezTo>
                        <a:pt x="826108" y="819638"/>
                        <a:pt x="843147" y="796070"/>
                        <a:pt x="853904" y="769498"/>
                      </a:cubicBezTo>
                      <a:cubicBezTo>
                        <a:pt x="854050" y="769133"/>
                        <a:pt x="854270" y="769133"/>
                        <a:pt x="854367" y="769498"/>
                      </a:cubicBezTo>
                      <a:cubicBezTo>
                        <a:pt x="873067" y="851626"/>
                        <a:pt x="865108" y="937579"/>
                        <a:pt x="831644" y="1014877"/>
                      </a:cubicBezTo>
                      <a:cubicBezTo>
                        <a:pt x="772563" y="1160137"/>
                        <a:pt x="634695" y="1258033"/>
                        <a:pt x="478078" y="1265931"/>
                      </a:cubicBezTo>
                      <a:cubicBezTo>
                        <a:pt x="460832" y="1183586"/>
                        <a:pt x="422734" y="1107045"/>
                        <a:pt x="367432" y="1043641"/>
                      </a:cubicBezTo>
                      <a:cubicBezTo>
                        <a:pt x="269086" y="923910"/>
                        <a:pt x="313242" y="743852"/>
                        <a:pt x="313705" y="742050"/>
                      </a:cubicBezTo>
                      <a:cubicBezTo>
                        <a:pt x="317046" y="729020"/>
                        <a:pt x="309194" y="715748"/>
                        <a:pt x="296167" y="712407"/>
                      </a:cubicBezTo>
                      <a:cubicBezTo>
                        <a:pt x="287642" y="710220"/>
                        <a:pt x="278604" y="712799"/>
                        <a:pt x="272520" y="719156"/>
                      </a:cubicBezTo>
                      <a:cubicBezTo>
                        <a:pt x="127241" y="870329"/>
                        <a:pt x="126705" y="1028078"/>
                        <a:pt x="150865" y="1132245"/>
                      </a:cubicBezTo>
                      <a:cubicBezTo>
                        <a:pt x="150865" y="1132781"/>
                        <a:pt x="150865" y="1132854"/>
                        <a:pt x="150451" y="1132465"/>
                      </a:cubicBezTo>
                      <a:cubicBezTo>
                        <a:pt x="49053" y="1015386"/>
                        <a:pt x="21305" y="851580"/>
                        <a:pt x="78482" y="70763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 name="Google Shape;157;g308e1b85238_1_0"/>
                <p:cNvSpPr/>
                <p:nvPr/>
              </p:nvSpPr>
              <p:spPr>
                <a:xfrm>
                  <a:off x="6755506" y="5088375"/>
                  <a:ext cx="1598868" cy="822694"/>
                </a:xfrm>
                <a:custGeom>
                  <a:rect b="b" l="l" r="r" t="t"/>
                  <a:pathLst>
                    <a:path extrusionOk="0" h="822694" w="1598868">
                      <a:moveTo>
                        <a:pt x="1542745" y="567231"/>
                      </a:moveTo>
                      <a:lnTo>
                        <a:pt x="1158273" y="410164"/>
                      </a:lnTo>
                      <a:lnTo>
                        <a:pt x="1536924" y="255484"/>
                      </a:lnTo>
                      <a:cubicBezTo>
                        <a:pt x="1586000" y="236947"/>
                        <a:pt x="1610754" y="182138"/>
                        <a:pt x="1592220" y="133062"/>
                      </a:cubicBezTo>
                      <a:cubicBezTo>
                        <a:pt x="1591682" y="131640"/>
                        <a:pt x="1591110" y="130232"/>
                        <a:pt x="1590505" y="128837"/>
                      </a:cubicBezTo>
                      <a:lnTo>
                        <a:pt x="1561279" y="60642"/>
                      </a:lnTo>
                      <a:cubicBezTo>
                        <a:pt x="1545499" y="23200"/>
                        <a:pt x="1508474" y="-823"/>
                        <a:pt x="1467852" y="22"/>
                      </a:cubicBezTo>
                      <a:cubicBezTo>
                        <a:pt x="1454045" y="85"/>
                        <a:pt x="1440346" y="2464"/>
                        <a:pt x="1427325" y="7060"/>
                      </a:cubicBezTo>
                      <a:lnTo>
                        <a:pt x="799422" y="263570"/>
                      </a:lnTo>
                      <a:lnTo>
                        <a:pt x="171544" y="7060"/>
                      </a:lnTo>
                      <a:cubicBezTo>
                        <a:pt x="158523" y="2464"/>
                        <a:pt x="144823" y="85"/>
                        <a:pt x="131016" y="22"/>
                      </a:cubicBezTo>
                      <a:cubicBezTo>
                        <a:pt x="90394" y="-823"/>
                        <a:pt x="53369" y="23200"/>
                        <a:pt x="37590" y="60642"/>
                      </a:cubicBezTo>
                      <a:lnTo>
                        <a:pt x="8363" y="128837"/>
                      </a:lnTo>
                      <a:cubicBezTo>
                        <a:pt x="-12507" y="176965"/>
                        <a:pt x="9591" y="232899"/>
                        <a:pt x="57719" y="253772"/>
                      </a:cubicBezTo>
                      <a:cubicBezTo>
                        <a:pt x="59115" y="254376"/>
                        <a:pt x="60523" y="254946"/>
                        <a:pt x="61945" y="255484"/>
                      </a:cubicBezTo>
                      <a:lnTo>
                        <a:pt x="440596" y="410164"/>
                      </a:lnTo>
                      <a:lnTo>
                        <a:pt x="56124" y="567231"/>
                      </a:lnTo>
                      <a:cubicBezTo>
                        <a:pt x="8904" y="589879"/>
                        <a:pt x="-12458" y="645424"/>
                        <a:pt x="7413" y="693879"/>
                      </a:cubicBezTo>
                      <a:lnTo>
                        <a:pt x="36640" y="762073"/>
                      </a:lnTo>
                      <a:cubicBezTo>
                        <a:pt x="51967" y="798937"/>
                        <a:pt x="88049" y="822886"/>
                        <a:pt x="127972" y="822694"/>
                      </a:cubicBezTo>
                      <a:cubicBezTo>
                        <a:pt x="140880" y="822664"/>
                        <a:pt x="153672" y="820280"/>
                        <a:pt x="165723" y="815655"/>
                      </a:cubicBezTo>
                      <a:lnTo>
                        <a:pt x="799422" y="556759"/>
                      </a:lnTo>
                      <a:lnTo>
                        <a:pt x="1433146" y="815655"/>
                      </a:lnTo>
                      <a:cubicBezTo>
                        <a:pt x="1445197" y="820280"/>
                        <a:pt x="1457991" y="822664"/>
                        <a:pt x="1470897" y="822694"/>
                      </a:cubicBezTo>
                      <a:cubicBezTo>
                        <a:pt x="1510820" y="822886"/>
                        <a:pt x="1546902" y="798937"/>
                        <a:pt x="1562229" y="762073"/>
                      </a:cubicBezTo>
                      <a:lnTo>
                        <a:pt x="1591455" y="693879"/>
                      </a:lnTo>
                      <a:cubicBezTo>
                        <a:pt x="1611327" y="645424"/>
                        <a:pt x="1589965" y="589879"/>
                        <a:pt x="1542745" y="567231"/>
                      </a:cubicBezTo>
                      <a:close/>
                      <a:moveTo>
                        <a:pt x="1444423" y="52702"/>
                      </a:moveTo>
                      <a:cubicBezTo>
                        <a:pt x="1451968" y="50130"/>
                        <a:pt x="1459881" y="48791"/>
                        <a:pt x="1467852" y="48732"/>
                      </a:cubicBezTo>
                      <a:cubicBezTo>
                        <a:pt x="1489005" y="47863"/>
                        <a:pt x="1508453" y="60279"/>
                        <a:pt x="1516563" y="79834"/>
                      </a:cubicBezTo>
                      <a:lnTo>
                        <a:pt x="1546130" y="148832"/>
                      </a:lnTo>
                      <a:cubicBezTo>
                        <a:pt x="1551104" y="159982"/>
                        <a:pt x="1551201" y="172703"/>
                        <a:pt x="1546398" y="183928"/>
                      </a:cubicBezTo>
                      <a:cubicBezTo>
                        <a:pt x="1541259" y="196279"/>
                        <a:pt x="1531152" y="205889"/>
                        <a:pt x="1518560" y="210402"/>
                      </a:cubicBezTo>
                      <a:lnTo>
                        <a:pt x="1093877" y="383861"/>
                      </a:lnTo>
                      <a:lnTo>
                        <a:pt x="863842" y="289874"/>
                      </a:lnTo>
                      <a:close/>
                      <a:moveTo>
                        <a:pt x="148382" y="770135"/>
                      </a:moveTo>
                      <a:cubicBezTo>
                        <a:pt x="141869" y="772651"/>
                        <a:pt x="134952" y="773954"/>
                        <a:pt x="127972" y="773983"/>
                      </a:cubicBezTo>
                      <a:cubicBezTo>
                        <a:pt x="107528" y="774207"/>
                        <a:pt x="89043" y="761857"/>
                        <a:pt x="81429" y="742881"/>
                      </a:cubicBezTo>
                      <a:lnTo>
                        <a:pt x="52666" y="675783"/>
                      </a:lnTo>
                      <a:cubicBezTo>
                        <a:pt x="42794" y="652129"/>
                        <a:pt x="52220" y="624834"/>
                        <a:pt x="74585" y="612313"/>
                      </a:cubicBezTo>
                      <a:lnTo>
                        <a:pt x="505040" y="436468"/>
                      </a:lnTo>
                      <a:lnTo>
                        <a:pt x="735100" y="530455"/>
                      </a:lnTo>
                      <a:close/>
                      <a:moveTo>
                        <a:pt x="1546690" y="674687"/>
                      </a:moveTo>
                      <a:lnTo>
                        <a:pt x="1517464" y="742881"/>
                      </a:lnTo>
                      <a:cubicBezTo>
                        <a:pt x="1509846" y="761864"/>
                        <a:pt x="1491350" y="774219"/>
                        <a:pt x="1470897" y="773983"/>
                      </a:cubicBezTo>
                      <a:cubicBezTo>
                        <a:pt x="1464301" y="773986"/>
                        <a:pt x="1457755" y="772831"/>
                        <a:pt x="1451559" y="770573"/>
                      </a:cubicBezTo>
                      <a:lnTo>
                        <a:pt x="79286" y="209964"/>
                      </a:lnTo>
                      <a:cubicBezTo>
                        <a:pt x="67120" y="205392"/>
                        <a:pt x="57412" y="195957"/>
                        <a:pt x="52495" y="183928"/>
                      </a:cubicBezTo>
                      <a:cubicBezTo>
                        <a:pt x="47639" y="172408"/>
                        <a:pt x="47858" y="159376"/>
                        <a:pt x="53104" y="148029"/>
                      </a:cubicBezTo>
                      <a:lnTo>
                        <a:pt x="82330" y="79834"/>
                      </a:lnTo>
                      <a:cubicBezTo>
                        <a:pt x="90441" y="60279"/>
                        <a:pt x="109888" y="47863"/>
                        <a:pt x="131041" y="48732"/>
                      </a:cubicBezTo>
                      <a:cubicBezTo>
                        <a:pt x="139012" y="48791"/>
                        <a:pt x="146925" y="50130"/>
                        <a:pt x="154471" y="52702"/>
                      </a:cubicBezTo>
                      <a:lnTo>
                        <a:pt x="1523845" y="612118"/>
                      </a:lnTo>
                      <a:cubicBezTo>
                        <a:pt x="1546194" y="624191"/>
                        <a:pt x="1556004" y="651055"/>
                        <a:pt x="1546690" y="67468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grpSp>
      <p:cxnSp>
        <p:nvCxnSpPr>
          <p:cNvPr id="158" name="Google Shape;158;g308e1b85238_1_0"/>
          <p:cNvCxnSpPr/>
          <p:nvPr/>
        </p:nvCxnSpPr>
        <p:spPr>
          <a:xfrm>
            <a:off x="7815263" y="1289591"/>
            <a:ext cx="3467400" cy="0"/>
          </a:xfrm>
          <a:prstGeom prst="straightConnector1">
            <a:avLst/>
          </a:prstGeom>
          <a:noFill/>
          <a:ln cap="flat" cmpd="sng" w="9525">
            <a:solidFill>
              <a:schemeClr val="lt1"/>
            </a:solidFill>
            <a:prstDash val="dash"/>
            <a:miter lim="800000"/>
            <a:headEnd len="sm" w="sm" type="none"/>
            <a:tailEnd len="sm" w="sm" type="none"/>
          </a:ln>
        </p:spPr>
      </p:cxnSp>
      <p:cxnSp>
        <p:nvCxnSpPr>
          <p:cNvPr id="159" name="Google Shape;159;g308e1b85238_1_0"/>
          <p:cNvCxnSpPr/>
          <p:nvPr/>
        </p:nvCxnSpPr>
        <p:spPr>
          <a:xfrm>
            <a:off x="7815263" y="2218966"/>
            <a:ext cx="3467400" cy="0"/>
          </a:xfrm>
          <a:prstGeom prst="straightConnector1">
            <a:avLst/>
          </a:prstGeom>
          <a:noFill/>
          <a:ln cap="flat" cmpd="sng" w="9525">
            <a:solidFill>
              <a:schemeClr val="lt1"/>
            </a:solidFill>
            <a:prstDash val="dash"/>
            <a:miter lim="8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
          <p:cNvSpPr/>
          <p:nvPr/>
        </p:nvSpPr>
        <p:spPr>
          <a:xfrm>
            <a:off x="882100" y="1310525"/>
            <a:ext cx="3325200" cy="46017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4"/>
          <p:cNvSpPr/>
          <p:nvPr/>
        </p:nvSpPr>
        <p:spPr>
          <a:xfrm>
            <a:off x="3801125" y="0"/>
            <a:ext cx="8390700" cy="6858000"/>
          </a:xfrm>
          <a:prstGeom prst="roundRect">
            <a:avLst>
              <a:gd fmla="val 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6" name="Google Shape;166;p4"/>
          <p:cNvPicPr preferRelativeResize="0"/>
          <p:nvPr/>
        </p:nvPicPr>
        <p:blipFill rotWithShape="1">
          <a:blip r:embed="rId3">
            <a:alphaModFix/>
          </a:blip>
          <a:srcRect b="0" l="0" r="0" t="0"/>
          <a:stretch/>
        </p:blipFill>
        <p:spPr>
          <a:xfrm>
            <a:off x="1657988" y="2539800"/>
            <a:ext cx="2143125" cy="2143125"/>
          </a:xfrm>
          <a:prstGeom prst="rect">
            <a:avLst/>
          </a:prstGeom>
          <a:noFill/>
          <a:ln>
            <a:noFill/>
          </a:ln>
        </p:spPr>
      </p:pic>
      <p:sp>
        <p:nvSpPr>
          <p:cNvPr id="167" name="Google Shape;167;p4"/>
          <p:cNvSpPr txBox="1"/>
          <p:nvPr/>
        </p:nvSpPr>
        <p:spPr>
          <a:xfrm>
            <a:off x="5335240" y="1642027"/>
            <a:ext cx="6743400" cy="846600"/>
          </a:xfrm>
          <a:prstGeom prst="rect">
            <a:avLst/>
          </a:prstGeom>
          <a:noFill/>
          <a:ln>
            <a:noFill/>
          </a:ln>
        </p:spPr>
        <p:txBody>
          <a:bodyPr anchorCtr="0" anchor="ctr" bIns="22850" lIns="45725" spcFirstLastPara="1" rIns="45725" wrap="square" tIns="22850">
            <a:spAutoFit/>
          </a:bodyPr>
          <a:lstStyle/>
          <a:p>
            <a:pPr indent="0" lvl="0" marL="0" marR="0" rtl="0" algn="l">
              <a:lnSpc>
                <a:spcPct val="100000"/>
              </a:lnSpc>
              <a:spcBef>
                <a:spcPts val="0"/>
              </a:spcBef>
              <a:spcAft>
                <a:spcPts val="0"/>
              </a:spcAft>
              <a:buClr>
                <a:srgbClr val="000000"/>
              </a:buClr>
              <a:buSzPts val="5000"/>
              <a:buFont typeface="Arial"/>
              <a:buNone/>
            </a:pPr>
            <a:r>
              <a:rPr b="0" i="0" lang="ko-KR" sz="4300" u="none" cap="none" strike="noStrike">
                <a:solidFill>
                  <a:srgbClr val="1155CC"/>
                </a:solidFill>
                <a:latin typeface="Arial"/>
                <a:ea typeface="Arial"/>
                <a:cs typeface="Arial"/>
                <a:sym typeface="Arial"/>
              </a:rPr>
              <a:t>프로젝트 개요</a:t>
            </a:r>
            <a:endParaRPr b="0" i="0" sz="100" u="none" cap="none" strike="noStrike">
              <a:solidFill>
                <a:srgbClr val="1155C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168" name="Google Shape;168;p4"/>
          <p:cNvSpPr txBox="1"/>
          <p:nvPr/>
        </p:nvSpPr>
        <p:spPr>
          <a:xfrm>
            <a:off x="3365692" y="1874065"/>
            <a:ext cx="1023000" cy="477000"/>
          </a:xfrm>
          <a:prstGeom prst="rect">
            <a:avLst/>
          </a:prstGeom>
          <a:noFill/>
          <a:ln>
            <a:noFill/>
          </a:ln>
        </p:spPr>
        <p:txBody>
          <a:bodyPr anchorCtr="0" anchor="t" bIns="22850" lIns="45725" spcFirstLastPara="1" rIns="45725" wrap="square" tIns="22850">
            <a:spAutoFit/>
          </a:bodyPr>
          <a:lstStyle/>
          <a:p>
            <a:pPr indent="0" lvl="0" marL="0" marR="0" rtl="0" algn="ctr">
              <a:lnSpc>
                <a:spcPct val="100000"/>
              </a:lnSpc>
              <a:spcBef>
                <a:spcPts val="0"/>
              </a:spcBef>
              <a:spcAft>
                <a:spcPts val="0"/>
              </a:spcAft>
              <a:buClr>
                <a:srgbClr val="000000"/>
              </a:buClr>
              <a:buSzPts val="1000"/>
              <a:buFont typeface="Arial"/>
              <a:buNone/>
            </a:pPr>
            <a:r>
              <a:rPr b="0" i="0" lang="ko-KR" sz="2800" u="none" cap="none" strike="noStrike">
                <a:solidFill>
                  <a:srgbClr val="FFFFFF"/>
                </a:solidFill>
                <a:latin typeface="Arial"/>
                <a:ea typeface="Arial"/>
                <a:cs typeface="Arial"/>
                <a:sym typeface="Arial"/>
              </a:rPr>
              <a:t>01</a:t>
            </a:r>
            <a:endParaRPr b="0" i="0" sz="2800" u="none" cap="none" strike="noStrike">
              <a:solidFill>
                <a:srgbClr val="000000"/>
              </a:solidFill>
              <a:latin typeface="Arial"/>
              <a:ea typeface="Arial"/>
              <a:cs typeface="Arial"/>
              <a:sym typeface="Arial"/>
            </a:endParaRPr>
          </a:p>
        </p:txBody>
      </p:sp>
      <p:sp>
        <p:nvSpPr>
          <p:cNvPr id="169" name="Google Shape;169;p4"/>
          <p:cNvSpPr/>
          <p:nvPr/>
        </p:nvSpPr>
        <p:spPr>
          <a:xfrm>
            <a:off x="4152075" y="1594775"/>
            <a:ext cx="942300" cy="941100"/>
          </a:xfrm>
          <a:prstGeom prst="flowChartConnector">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4"/>
          <p:cNvSpPr/>
          <p:nvPr/>
        </p:nvSpPr>
        <p:spPr>
          <a:xfrm>
            <a:off x="4791925" y="2396475"/>
            <a:ext cx="5307900" cy="57000"/>
          </a:xfrm>
          <a:prstGeom prst="rect">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4"/>
          <p:cNvSpPr txBox="1"/>
          <p:nvPr/>
        </p:nvSpPr>
        <p:spPr>
          <a:xfrm>
            <a:off x="4436166" y="1689275"/>
            <a:ext cx="517800" cy="846600"/>
          </a:xfrm>
          <a:prstGeom prst="rect">
            <a:avLst/>
          </a:prstGeom>
          <a:noFill/>
          <a:ln>
            <a:noFill/>
          </a:ln>
        </p:spPr>
        <p:txBody>
          <a:bodyPr anchorCtr="0" anchor="ctr" bIns="22850" lIns="45725" spcFirstLastPara="1" rIns="45725" wrap="square" tIns="22850">
            <a:spAutoFit/>
          </a:bodyPr>
          <a:lstStyle/>
          <a:p>
            <a:pPr indent="0" lvl="0" marL="0" marR="0" rtl="0" algn="l">
              <a:lnSpc>
                <a:spcPct val="100000"/>
              </a:lnSpc>
              <a:spcBef>
                <a:spcPts val="0"/>
              </a:spcBef>
              <a:spcAft>
                <a:spcPts val="0"/>
              </a:spcAft>
              <a:buClr>
                <a:srgbClr val="000000"/>
              </a:buClr>
              <a:buSzPts val="5000"/>
              <a:buFont typeface="Arial"/>
              <a:buNone/>
            </a:pPr>
            <a:r>
              <a:rPr b="0" i="0" lang="ko-KR" sz="4300" u="none" cap="none" strike="noStrike">
                <a:solidFill>
                  <a:schemeClr val="lt1"/>
                </a:solidFill>
                <a:latin typeface="Arial"/>
                <a:ea typeface="Arial"/>
                <a:cs typeface="Arial"/>
                <a:sym typeface="Arial"/>
              </a:rPr>
              <a:t>1</a:t>
            </a:r>
            <a:endParaRPr b="0" i="0" sz="1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72" name="Google Shape;172;p4"/>
          <p:cNvSpPr txBox="1"/>
          <p:nvPr/>
        </p:nvSpPr>
        <p:spPr>
          <a:xfrm>
            <a:off x="4473875" y="3717176"/>
            <a:ext cx="6963900" cy="1923900"/>
          </a:xfrm>
          <a:prstGeom prst="rect">
            <a:avLst/>
          </a:prstGeom>
          <a:noFill/>
          <a:ln>
            <a:noFill/>
          </a:ln>
        </p:spPr>
        <p:txBody>
          <a:bodyPr anchorCtr="0" anchor="t" bIns="22850" lIns="45725" spcFirstLastPara="1" rIns="45725" wrap="square" tIns="22850">
            <a:spAutoFit/>
          </a:bodyPr>
          <a:lstStyle/>
          <a:p>
            <a:pPr indent="-342900" lvl="0" marL="457200" marR="0" rtl="0" algn="l">
              <a:lnSpc>
                <a:spcPct val="150000"/>
              </a:lnSpc>
              <a:spcBef>
                <a:spcPts val="0"/>
              </a:spcBef>
              <a:spcAft>
                <a:spcPts val="0"/>
              </a:spcAft>
              <a:buClr>
                <a:srgbClr val="3C78D8"/>
              </a:buClr>
              <a:buSzPts val="1800"/>
              <a:buFont typeface="Arial"/>
              <a:buChar char="●"/>
            </a:pPr>
            <a:r>
              <a:rPr b="0" i="0" lang="ko-KR" sz="1800" u="none" cap="none" strike="noStrike">
                <a:solidFill>
                  <a:srgbClr val="3C78D8"/>
                </a:solidFill>
                <a:latin typeface="Arial"/>
                <a:ea typeface="Arial"/>
                <a:cs typeface="Arial"/>
                <a:sym typeface="Arial"/>
              </a:rPr>
              <a:t>팀원구성 및 역할</a:t>
            </a:r>
            <a:endParaRPr b="0" i="0" sz="1800" u="none" cap="none" strike="noStrike">
              <a:solidFill>
                <a:srgbClr val="3C78D8"/>
              </a:solidFill>
              <a:latin typeface="Arial"/>
              <a:ea typeface="Arial"/>
              <a:cs typeface="Arial"/>
              <a:sym typeface="Arial"/>
            </a:endParaRPr>
          </a:p>
          <a:p>
            <a:pPr indent="-342900" lvl="0" marL="457200" marR="0" rtl="0" algn="l">
              <a:lnSpc>
                <a:spcPct val="150000"/>
              </a:lnSpc>
              <a:spcBef>
                <a:spcPts val="0"/>
              </a:spcBef>
              <a:spcAft>
                <a:spcPts val="0"/>
              </a:spcAft>
              <a:buClr>
                <a:srgbClr val="3C78D8"/>
              </a:buClr>
              <a:buSzPts val="1800"/>
              <a:buFont typeface="Arial"/>
              <a:buChar char="●"/>
            </a:pPr>
            <a:r>
              <a:rPr b="0" i="0" lang="ko-KR" sz="1800" u="none" cap="none" strike="noStrike">
                <a:solidFill>
                  <a:srgbClr val="3C78D8"/>
                </a:solidFill>
                <a:latin typeface="Arial"/>
                <a:ea typeface="Arial"/>
                <a:cs typeface="Arial"/>
                <a:sym typeface="Arial"/>
              </a:rPr>
              <a:t>주제선정 이유</a:t>
            </a:r>
            <a:endParaRPr b="0" i="0" sz="1800" u="none" cap="none" strike="noStrike">
              <a:solidFill>
                <a:srgbClr val="3C78D8"/>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3C78D8"/>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3C78D8"/>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AFA497"/>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grpSp>
        <p:nvGrpSpPr>
          <p:cNvPr id="177" name="Google Shape;177;g3061b9b7889_0_0"/>
          <p:cNvGrpSpPr/>
          <p:nvPr/>
        </p:nvGrpSpPr>
        <p:grpSpPr>
          <a:xfrm>
            <a:off x="209551" y="228481"/>
            <a:ext cx="6373804" cy="585776"/>
            <a:chOff x="209551" y="228481"/>
            <a:chExt cx="6373804" cy="585776"/>
          </a:xfrm>
        </p:grpSpPr>
        <p:sp>
          <p:nvSpPr>
            <p:cNvPr id="178" name="Google Shape;178;g3061b9b7889_0_0"/>
            <p:cNvSpPr/>
            <p:nvPr/>
          </p:nvSpPr>
          <p:spPr>
            <a:xfrm>
              <a:off x="209551" y="228481"/>
              <a:ext cx="566400" cy="566400"/>
            </a:xfrm>
            <a:prstGeom prst="rect">
              <a:avLst/>
            </a:prstGeom>
            <a:solidFill>
              <a:srgbClr val="4A86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9" name="Google Shape;179;g3061b9b7889_0_0"/>
            <p:cNvSpPr txBox="1"/>
            <p:nvPr/>
          </p:nvSpPr>
          <p:spPr>
            <a:xfrm>
              <a:off x="931355" y="290900"/>
              <a:ext cx="5652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ko-KR" sz="2400" u="none" cap="none" strike="noStrike">
                  <a:solidFill>
                    <a:srgbClr val="4A86E8"/>
                  </a:solidFill>
                  <a:latin typeface="Noto Sans Symbols"/>
                  <a:ea typeface="Noto Sans Symbols"/>
                  <a:cs typeface="Noto Sans Symbols"/>
                  <a:sym typeface="Noto Sans Symbols"/>
                </a:rPr>
                <a:t>프로젝트 개요</a:t>
              </a:r>
              <a:endParaRPr b="1" i="0" sz="1400" u="none" cap="none" strike="noStrike">
                <a:solidFill>
                  <a:srgbClr val="4A86E8"/>
                </a:solidFill>
                <a:latin typeface="Noto Sans Symbols"/>
                <a:ea typeface="Noto Sans Symbols"/>
                <a:cs typeface="Noto Sans Symbols"/>
                <a:sym typeface="Noto Sans Symbols"/>
              </a:endParaRPr>
            </a:p>
          </p:txBody>
        </p:sp>
        <p:sp>
          <p:nvSpPr>
            <p:cNvPr id="180" name="Google Shape;180;g3061b9b7889_0_0"/>
            <p:cNvSpPr txBox="1"/>
            <p:nvPr/>
          </p:nvSpPr>
          <p:spPr>
            <a:xfrm>
              <a:off x="277047" y="229257"/>
              <a:ext cx="4314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ko-KR" sz="3200" u="none" cap="none" strike="noStrike">
                  <a:solidFill>
                    <a:schemeClr val="lt1"/>
                  </a:solidFill>
                  <a:latin typeface="Arial"/>
                  <a:ea typeface="Arial"/>
                  <a:cs typeface="Arial"/>
                  <a:sym typeface="Arial"/>
                </a:rPr>
                <a:t>1</a:t>
              </a:r>
              <a:endParaRPr b="1" i="0" sz="3200" u="none" cap="none" strike="noStrike">
                <a:solidFill>
                  <a:schemeClr val="lt1"/>
                </a:solidFill>
                <a:latin typeface="Arial"/>
                <a:ea typeface="Arial"/>
                <a:cs typeface="Arial"/>
                <a:sym typeface="Arial"/>
              </a:endParaRPr>
            </a:p>
          </p:txBody>
        </p:sp>
      </p:grpSp>
      <p:sp>
        <p:nvSpPr>
          <p:cNvPr id="181" name="Google Shape;181;g3061b9b7889_0_0"/>
          <p:cNvSpPr/>
          <p:nvPr/>
        </p:nvSpPr>
        <p:spPr>
          <a:xfrm>
            <a:off x="4552900" y="4711925"/>
            <a:ext cx="2922300" cy="17424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3061b9b7889_0_0"/>
          <p:cNvSpPr/>
          <p:nvPr/>
        </p:nvSpPr>
        <p:spPr>
          <a:xfrm>
            <a:off x="8174450" y="4711925"/>
            <a:ext cx="2922300" cy="17424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3061b9b7889_0_0"/>
          <p:cNvSpPr/>
          <p:nvPr/>
        </p:nvSpPr>
        <p:spPr>
          <a:xfrm>
            <a:off x="931350" y="4712125"/>
            <a:ext cx="2922300" cy="17424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g3061b9b7889_0_0"/>
          <p:cNvSpPr txBox="1"/>
          <p:nvPr/>
        </p:nvSpPr>
        <p:spPr>
          <a:xfrm>
            <a:off x="990530" y="764450"/>
            <a:ext cx="5652000" cy="384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ko-KR" sz="1900" u="none" cap="none" strike="noStrike">
                <a:solidFill>
                  <a:srgbClr val="4A86E8"/>
                </a:solidFill>
                <a:latin typeface="Noto Sans Symbols"/>
                <a:ea typeface="Noto Sans Symbols"/>
                <a:cs typeface="Noto Sans Symbols"/>
                <a:sym typeface="Noto Sans Symbols"/>
              </a:rPr>
              <a:t>팀원구성 및 역할</a:t>
            </a:r>
            <a:endParaRPr b="1" i="0" sz="1700" u="none" cap="none" strike="noStrike">
              <a:solidFill>
                <a:srgbClr val="4A86E8"/>
              </a:solidFill>
              <a:latin typeface="Noto Sans Symbols"/>
              <a:ea typeface="Noto Sans Symbols"/>
              <a:cs typeface="Noto Sans Symbols"/>
              <a:sym typeface="Noto Sans Symbols"/>
            </a:endParaRPr>
          </a:p>
        </p:txBody>
      </p:sp>
      <p:sp>
        <p:nvSpPr>
          <p:cNvPr id="185" name="Google Shape;185;g3061b9b7889_0_0"/>
          <p:cNvSpPr txBox="1"/>
          <p:nvPr/>
        </p:nvSpPr>
        <p:spPr>
          <a:xfrm>
            <a:off x="1188925" y="4899075"/>
            <a:ext cx="2525400" cy="1708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lang="ko-KR" sz="1800">
                <a:solidFill>
                  <a:schemeClr val="dk1"/>
                </a:solidFill>
              </a:rPr>
              <a:t>김보근</a:t>
            </a:r>
            <a:endParaRPr sz="1800">
              <a:solidFill>
                <a:schemeClr val="dk1"/>
              </a:solidFill>
            </a:endParaRPr>
          </a:p>
          <a:p>
            <a:pPr indent="0" lvl="0" marL="0" marR="0" rtl="0" algn="l">
              <a:lnSpc>
                <a:spcPct val="150000"/>
              </a:lnSpc>
              <a:spcBef>
                <a:spcPts val="0"/>
              </a:spcBef>
              <a:spcAft>
                <a:spcPts val="0"/>
              </a:spcAft>
              <a:buClr>
                <a:srgbClr val="000000"/>
              </a:buClr>
              <a:buSzPts val="1800"/>
              <a:buFont typeface="Arial"/>
              <a:buNone/>
            </a:pPr>
            <a:r>
              <a:rPr lang="ko-KR" sz="1800">
                <a:solidFill>
                  <a:schemeClr val="dk1"/>
                </a:solidFill>
              </a:rPr>
              <a:t>게시판, 이벤트</a:t>
            </a:r>
            <a:endParaRPr sz="1800">
              <a:solidFill>
                <a:schemeClr val="dk1"/>
              </a:solidFill>
            </a:endParaRPr>
          </a:p>
          <a:p>
            <a:pPr indent="0" lvl="0" marL="0" marR="0" rtl="0" algn="l">
              <a:lnSpc>
                <a:spcPct val="150000"/>
              </a:lnSpc>
              <a:spcBef>
                <a:spcPts val="0"/>
              </a:spcBef>
              <a:spcAft>
                <a:spcPts val="0"/>
              </a:spcAft>
              <a:buClr>
                <a:srgbClr val="000000"/>
              </a:buClr>
              <a:buSzPts val="1800"/>
              <a:buFont typeface="Arial"/>
              <a:buNone/>
            </a:pPr>
            <a:r>
              <a:rPr lang="ko-KR" sz="1800">
                <a:solidFill>
                  <a:schemeClr val="dk1"/>
                </a:solidFill>
              </a:rPr>
              <a:t>메인 백엔드</a:t>
            </a:r>
            <a:endParaRPr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 name="Google Shape;186;g3061b9b7889_0_0"/>
          <p:cNvSpPr txBox="1"/>
          <p:nvPr/>
        </p:nvSpPr>
        <p:spPr>
          <a:xfrm>
            <a:off x="8313775" y="4899075"/>
            <a:ext cx="2525400" cy="1708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lang="ko-KR" sz="1800">
                <a:solidFill>
                  <a:schemeClr val="dk1"/>
                </a:solidFill>
              </a:rPr>
              <a:t>조병철</a:t>
            </a:r>
            <a:endParaRPr sz="1800">
              <a:solidFill>
                <a:schemeClr val="dk1"/>
              </a:solidFill>
            </a:endParaRPr>
          </a:p>
          <a:p>
            <a:pPr indent="0" lvl="0" marL="0" marR="0" rtl="0" algn="l">
              <a:lnSpc>
                <a:spcPct val="150000"/>
              </a:lnSpc>
              <a:spcBef>
                <a:spcPts val="0"/>
              </a:spcBef>
              <a:spcAft>
                <a:spcPts val="0"/>
              </a:spcAft>
              <a:buClr>
                <a:srgbClr val="000000"/>
              </a:buClr>
              <a:buSzPts val="1800"/>
              <a:buFont typeface="Arial"/>
              <a:buNone/>
            </a:pPr>
            <a:r>
              <a:rPr lang="ko-KR" sz="1800">
                <a:solidFill>
                  <a:schemeClr val="dk1"/>
                </a:solidFill>
              </a:rPr>
              <a:t>회원, 관리</a:t>
            </a:r>
            <a:endParaRPr sz="1800">
              <a:solidFill>
                <a:schemeClr val="dk1"/>
              </a:solidFill>
            </a:endParaRPr>
          </a:p>
          <a:p>
            <a:pPr indent="0" lvl="0" marL="0" marR="0" rtl="0" algn="l">
              <a:lnSpc>
                <a:spcPct val="150000"/>
              </a:lnSpc>
              <a:spcBef>
                <a:spcPts val="0"/>
              </a:spcBef>
              <a:spcAft>
                <a:spcPts val="0"/>
              </a:spcAft>
              <a:buClr>
                <a:srgbClr val="000000"/>
              </a:buClr>
              <a:buSzPts val="1800"/>
              <a:buFont typeface="Arial"/>
              <a:buNone/>
            </a:pPr>
            <a:r>
              <a:rPr lang="ko-KR" sz="1800">
                <a:solidFill>
                  <a:schemeClr val="dk1"/>
                </a:solidFill>
              </a:rPr>
              <a:t>메인 DB</a:t>
            </a:r>
            <a:endParaRPr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 name="Google Shape;187;g3061b9b7889_0_0"/>
          <p:cNvSpPr txBox="1"/>
          <p:nvPr/>
        </p:nvSpPr>
        <p:spPr>
          <a:xfrm>
            <a:off x="4751350" y="4899075"/>
            <a:ext cx="2525400" cy="1708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lang="ko-KR" sz="1800">
                <a:solidFill>
                  <a:schemeClr val="dk1"/>
                </a:solidFill>
              </a:rPr>
              <a:t>김유경</a:t>
            </a:r>
            <a:endParaRPr sz="1800">
              <a:solidFill>
                <a:schemeClr val="dk1"/>
              </a:solidFill>
            </a:endParaRPr>
          </a:p>
          <a:p>
            <a:pPr indent="0" lvl="0" marL="0" marR="0" rtl="0" algn="l">
              <a:lnSpc>
                <a:spcPct val="150000"/>
              </a:lnSpc>
              <a:spcBef>
                <a:spcPts val="0"/>
              </a:spcBef>
              <a:spcAft>
                <a:spcPts val="0"/>
              </a:spcAft>
              <a:buClr>
                <a:srgbClr val="000000"/>
              </a:buClr>
              <a:buSzPts val="1800"/>
              <a:buFont typeface="Arial"/>
              <a:buNone/>
            </a:pPr>
            <a:r>
              <a:rPr lang="ko-KR" sz="1800">
                <a:solidFill>
                  <a:schemeClr val="dk1"/>
                </a:solidFill>
              </a:rPr>
              <a:t>수강신청, 관리</a:t>
            </a:r>
            <a:endParaRPr sz="1800">
              <a:solidFill>
                <a:schemeClr val="dk1"/>
              </a:solidFill>
            </a:endParaRPr>
          </a:p>
          <a:p>
            <a:pPr indent="0" lvl="0" marL="0" marR="0" rtl="0" algn="l">
              <a:lnSpc>
                <a:spcPct val="150000"/>
              </a:lnSpc>
              <a:spcBef>
                <a:spcPts val="0"/>
              </a:spcBef>
              <a:spcAft>
                <a:spcPts val="0"/>
              </a:spcAft>
              <a:buClr>
                <a:srgbClr val="000000"/>
              </a:buClr>
              <a:buSzPts val="1800"/>
              <a:buFont typeface="Arial"/>
              <a:buNone/>
            </a:pPr>
            <a:r>
              <a:rPr lang="ko-KR" sz="1800">
                <a:solidFill>
                  <a:schemeClr val="dk1"/>
                </a:solidFill>
              </a:rPr>
              <a:t>메인 프론트엔드</a:t>
            </a:r>
            <a:endParaRPr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 name="Google Shape;188;g3061b9b7889_0_0"/>
          <p:cNvSpPr/>
          <p:nvPr/>
        </p:nvSpPr>
        <p:spPr>
          <a:xfrm>
            <a:off x="931350" y="1438600"/>
            <a:ext cx="2922300" cy="30840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g3061b9b7889_0_0"/>
          <p:cNvSpPr/>
          <p:nvPr/>
        </p:nvSpPr>
        <p:spPr>
          <a:xfrm>
            <a:off x="4533625" y="1438600"/>
            <a:ext cx="2922300" cy="30840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g3061b9b7889_0_0"/>
          <p:cNvSpPr/>
          <p:nvPr/>
        </p:nvSpPr>
        <p:spPr>
          <a:xfrm>
            <a:off x="8074900" y="1438600"/>
            <a:ext cx="2922300" cy="30840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1" name="Google Shape;191;g3061b9b7889_0_0"/>
          <p:cNvPicPr preferRelativeResize="0"/>
          <p:nvPr/>
        </p:nvPicPr>
        <p:blipFill>
          <a:blip r:embed="rId3">
            <a:alphaModFix/>
          </a:blip>
          <a:stretch>
            <a:fillRect/>
          </a:stretch>
        </p:blipFill>
        <p:spPr>
          <a:xfrm>
            <a:off x="1129800" y="1650975"/>
            <a:ext cx="2525400" cy="2559535"/>
          </a:xfrm>
          <a:prstGeom prst="rect">
            <a:avLst/>
          </a:prstGeom>
          <a:noFill/>
          <a:ln>
            <a:noFill/>
          </a:ln>
        </p:spPr>
      </p:pic>
      <p:pic>
        <p:nvPicPr>
          <p:cNvPr id="192" name="Google Shape;192;g3061b9b7889_0_0"/>
          <p:cNvPicPr preferRelativeResize="0"/>
          <p:nvPr/>
        </p:nvPicPr>
        <p:blipFill>
          <a:blip r:embed="rId4">
            <a:alphaModFix/>
          </a:blip>
          <a:stretch>
            <a:fillRect/>
          </a:stretch>
        </p:blipFill>
        <p:spPr>
          <a:xfrm>
            <a:off x="4701575" y="1756300"/>
            <a:ext cx="2624950" cy="2501050"/>
          </a:xfrm>
          <a:prstGeom prst="rect">
            <a:avLst/>
          </a:prstGeom>
          <a:noFill/>
          <a:ln>
            <a:noFill/>
          </a:ln>
        </p:spPr>
      </p:pic>
      <p:pic>
        <p:nvPicPr>
          <p:cNvPr id="193" name="Google Shape;193;g3061b9b7889_0_0"/>
          <p:cNvPicPr preferRelativeResize="0"/>
          <p:nvPr/>
        </p:nvPicPr>
        <p:blipFill>
          <a:blip r:embed="rId5">
            <a:alphaModFix/>
          </a:blip>
          <a:stretch>
            <a:fillRect/>
          </a:stretch>
        </p:blipFill>
        <p:spPr>
          <a:xfrm>
            <a:off x="8238325" y="1697500"/>
            <a:ext cx="2595450" cy="2501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fc8f7a5732_1_0"/>
          <p:cNvSpPr/>
          <p:nvPr/>
        </p:nvSpPr>
        <p:spPr>
          <a:xfrm>
            <a:off x="4179650" y="640475"/>
            <a:ext cx="7579800" cy="59388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2fc8f7a5732_1_0"/>
          <p:cNvSpPr/>
          <p:nvPr/>
        </p:nvSpPr>
        <p:spPr>
          <a:xfrm>
            <a:off x="590000" y="1468150"/>
            <a:ext cx="3185700" cy="48321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2fc8f7a5732_1_0"/>
          <p:cNvSpPr txBox="1"/>
          <p:nvPr/>
        </p:nvSpPr>
        <p:spPr>
          <a:xfrm>
            <a:off x="4572350" y="1026275"/>
            <a:ext cx="6794400" cy="110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666666"/>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2200" u="none" cap="none" strike="noStrike">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666666"/>
              </a:solidFill>
              <a:latin typeface="Arial"/>
              <a:ea typeface="Arial"/>
              <a:cs typeface="Arial"/>
              <a:sym typeface="Arial"/>
            </a:endParaRPr>
          </a:p>
        </p:txBody>
      </p:sp>
      <p:grpSp>
        <p:nvGrpSpPr>
          <p:cNvPr id="201" name="Google Shape;201;g2fc8f7a5732_1_0"/>
          <p:cNvGrpSpPr/>
          <p:nvPr/>
        </p:nvGrpSpPr>
        <p:grpSpPr>
          <a:xfrm>
            <a:off x="209551" y="228481"/>
            <a:ext cx="6373804" cy="585776"/>
            <a:chOff x="209551" y="228481"/>
            <a:chExt cx="6373804" cy="585776"/>
          </a:xfrm>
        </p:grpSpPr>
        <p:sp>
          <p:nvSpPr>
            <p:cNvPr id="202" name="Google Shape;202;g2fc8f7a5732_1_0"/>
            <p:cNvSpPr/>
            <p:nvPr/>
          </p:nvSpPr>
          <p:spPr>
            <a:xfrm>
              <a:off x="209551" y="228481"/>
              <a:ext cx="566400" cy="566400"/>
            </a:xfrm>
            <a:prstGeom prst="rect">
              <a:avLst/>
            </a:prstGeom>
            <a:solidFill>
              <a:srgbClr val="4A86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3" name="Google Shape;203;g2fc8f7a5732_1_0"/>
            <p:cNvSpPr txBox="1"/>
            <p:nvPr/>
          </p:nvSpPr>
          <p:spPr>
            <a:xfrm>
              <a:off x="931355" y="290900"/>
              <a:ext cx="5652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ko-KR" sz="2400" u="none" cap="none" strike="noStrike">
                  <a:solidFill>
                    <a:srgbClr val="4A86E8"/>
                  </a:solidFill>
                  <a:latin typeface="Noto Sans Symbols"/>
                  <a:ea typeface="Noto Sans Symbols"/>
                  <a:cs typeface="Noto Sans Symbols"/>
                  <a:sym typeface="Noto Sans Symbols"/>
                </a:rPr>
                <a:t>프로젝트 개요</a:t>
              </a:r>
              <a:endParaRPr b="1" i="0" sz="1400" u="none" cap="none" strike="noStrike">
                <a:solidFill>
                  <a:srgbClr val="4A86E8"/>
                </a:solidFill>
                <a:latin typeface="Noto Sans Symbols"/>
                <a:ea typeface="Noto Sans Symbols"/>
                <a:cs typeface="Noto Sans Symbols"/>
                <a:sym typeface="Noto Sans Symbols"/>
              </a:endParaRPr>
            </a:p>
          </p:txBody>
        </p:sp>
        <p:sp>
          <p:nvSpPr>
            <p:cNvPr id="204" name="Google Shape;204;g2fc8f7a5732_1_0"/>
            <p:cNvSpPr txBox="1"/>
            <p:nvPr/>
          </p:nvSpPr>
          <p:spPr>
            <a:xfrm>
              <a:off x="277047" y="229257"/>
              <a:ext cx="4314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ko-KR" sz="3200" u="none" cap="none" strike="noStrike">
                  <a:solidFill>
                    <a:schemeClr val="lt1"/>
                  </a:solidFill>
                  <a:latin typeface="Arial"/>
                  <a:ea typeface="Arial"/>
                  <a:cs typeface="Arial"/>
                  <a:sym typeface="Arial"/>
                </a:rPr>
                <a:t>1</a:t>
              </a:r>
              <a:endParaRPr b="1" i="0" sz="3200" u="none" cap="none" strike="noStrike">
                <a:solidFill>
                  <a:schemeClr val="lt1"/>
                </a:solidFill>
                <a:latin typeface="Arial"/>
                <a:ea typeface="Arial"/>
                <a:cs typeface="Arial"/>
                <a:sym typeface="Arial"/>
              </a:endParaRPr>
            </a:p>
          </p:txBody>
        </p:sp>
      </p:grpSp>
      <p:pic>
        <p:nvPicPr>
          <p:cNvPr id="205" name="Google Shape;205;g2fc8f7a5732_1_0"/>
          <p:cNvPicPr preferRelativeResize="0"/>
          <p:nvPr/>
        </p:nvPicPr>
        <p:blipFill rotWithShape="1">
          <a:blip r:embed="rId3">
            <a:alphaModFix/>
          </a:blip>
          <a:srcRect b="0" l="0" r="0" t="0"/>
          <a:stretch/>
        </p:blipFill>
        <p:spPr>
          <a:xfrm>
            <a:off x="331825" y="2058700"/>
            <a:ext cx="3702050" cy="3677975"/>
          </a:xfrm>
          <a:prstGeom prst="rect">
            <a:avLst/>
          </a:prstGeom>
          <a:noFill/>
          <a:ln>
            <a:noFill/>
          </a:ln>
        </p:spPr>
      </p:pic>
      <p:sp>
        <p:nvSpPr>
          <p:cNvPr id="206" name="Google Shape;206;g2fc8f7a5732_1_0"/>
          <p:cNvSpPr/>
          <p:nvPr/>
        </p:nvSpPr>
        <p:spPr>
          <a:xfrm>
            <a:off x="5294450" y="1421625"/>
            <a:ext cx="5695200" cy="49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g2fc8f7a5732_1_0"/>
          <p:cNvSpPr/>
          <p:nvPr/>
        </p:nvSpPr>
        <p:spPr>
          <a:xfrm>
            <a:off x="4949450" y="1273725"/>
            <a:ext cx="345000" cy="345000"/>
          </a:xfrm>
          <a:prstGeom prst="flowChartConnector">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2fc8f7a5732_1_0"/>
          <p:cNvSpPr/>
          <p:nvPr/>
        </p:nvSpPr>
        <p:spPr>
          <a:xfrm>
            <a:off x="5294450" y="3911925"/>
            <a:ext cx="5695200" cy="49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g2fc8f7a5732_1_0"/>
          <p:cNvSpPr/>
          <p:nvPr/>
        </p:nvSpPr>
        <p:spPr>
          <a:xfrm>
            <a:off x="4949450" y="3764025"/>
            <a:ext cx="345000" cy="345000"/>
          </a:xfrm>
          <a:prstGeom prst="flowChartConnector">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g2fc8f7a5732_1_0"/>
          <p:cNvSpPr txBox="1"/>
          <p:nvPr/>
        </p:nvSpPr>
        <p:spPr>
          <a:xfrm>
            <a:off x="5343725" y="873863"/>
            <a:ext cx="247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ko-KR" sz="1800">
                <a:solidFill>
                  <a:schemeClr val="dk1"/>
                </a:solidFill>
              </a:rPr>
              <a:t>팀명 “INCLUDE”</a:t>
            </a:r>
            <a:endParaRPr b="1" i="0" sz="1800" u="none" cap="none" strike="noStrike">
              <a:solidFill>
                <a:schemeClr val="dk1"/>
              </a:solidFill>
              <a:latin typeface="Arial"/>
              <a:ea typeface="Arial"/>
              <a:cs typeface="Arial"/>
              <a:sym typeface="Arial"/>
            </a:endParaRPr>
          </a:p>
        </p:txBody>
      </p:sp>
      <p:sp>
        <p:nvSpPr>
          <p:cNvPr id="211" name="Google Shape;211;g2fc8f7a5732_1_0"/>
          <p:cNvSpPr txBox="1"/>
          <p:nvPr/>
        </p:nvSpPr>
        <p:spPr>
          <a:xfrm>
            <a:off x="5466550" y="1677700"/>
            <a:ext cx="54315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lang="ko-KR" sz="1800">
                <a:solidFill>
                  <a:schemeClr val="dk1"/>
                </a:solidFill>
              </a:rPr>
              <a:t>사회 어디서든 일원으로 포함될수있는 필요한 우수한 인재로 거듭나고싶은마음에 INCLUDE</a:t>
            </a:r>
            <a:endParaRPr sz="1800">
              <a:solidFill>
                <a:schemeClr val="dk1"/>
              </a:solidFill>
            </a:endParaRPr>
          </a:p>
          <a:p>
            <a:pPr indent="0" lvl="0" marL="0" marR="0" rtl="0" algn="l">
              <a:lnSpc>
                <a:spcPct val="150000"/>
              </a:lnSpc>
              <a:spcBef>
                <a:spcPts val="0"/>
              </a:spcBef>
              <a:spcAft>
                <a:spcPts val="0"/>
              </a:spcAft>
              <a:buClr>
                <a:srgbClr val="000000"/>
              </a:buClr>
              <a:buSzPts val="1800"/>
              <a:buFont typeface="Arial"/>
              <a:buNone/>
            </a:pPr>
            <a:r>
              <a:rPr lang="ko-KR" sz="1800">
                <a:solidFill>
                  <a:schemeClr val="dk1"/>
                </a:solidFill>
              </a:rPr>
              <a:t>라고 지었습니다.</a:t>
            </a:r>
            <a:endParaRPr sz="1800">
              <a:solidFill>
                <a:schemeClr val="dk1"/>
              </a:solidFill>
            </a:endParaRPr>
          </a:p>
          <a:p>
            <a:pPr indent="0" lvl="0" marL="0" marR="0" rtl="0" algn="l">
              <a:lnSpc>
                <a:spcPct val="150000"/>
              </a:lnSpc>
              <a:spcBef>
                <a:spcPts val="0"/>
              </a:spcBef>
              <a:spcAft>
                <a:spcPts val="0"/>
              </a:spcAft>
              <a:buClr>
                <a:srgbClr val="000000"/>
              </a:buClr>
              <a:buSzPts val="1800"/>
              <a:buFont typeface="Arial"/>
              <a:buNone/>
            </a:pPr>
            <a:r>
              <a:t/>
            </a:r>
            <a:endParaRPr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 name="Google Shape;212;g2fc8f7a5732_1_0"/>
          <p:cNvSpPr txBox="1"/>
          <p:nvPr/>
        </p:nvSpPr>
        <p:spPr>
          <a:xfrm>
            <a:off x="5466550" y="3378513"/>
            <a:ext cx="247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ko-KR" sz="1800">
                <a:solidFill>
                  <a:schemeClr val="dk1"/>
                </a:solidFill>
              </a:rPr>
              <a:t>프로젝트</a:t>
            </a:r>
            <a:r>
              <a:rPr b="1" i="0" lang="ko-KR" sz="1800" u="none" cap="none" strike="noStrike">
                <a:solidFill>
                  <a:schemeClr val="dk1"/>
                </a:solidFill>
                <a:latin typeface="Arial"/>
                <a:ea typeface="Arial"/>
                <a:cs typeface="Arial"/>
                <a:sym typeface="Arial"/>
              </a:rPr>
              <a:t> 컨셉</a:t>
            </a:r>
            <a:endParaRPr b="1" i="0" sz="1800" u="none" cap="none" strike="noStrike">
              <a:solidFill>
                <a:schemeClr val="dk1"/>
              </a:solidFill>
              <a:latin typeface="Arial"/>
              <a:ea typeface="Arial"/>
              <a:cs typeface="Arial"/>
              <a:sym typeface="Arial"/>
            </a:endParaRPr>
          </a:p>
        </p:txBody>
      </p:sp>
      <p:sp>
        <p:nvSpPr>
          <p:cNvPr id="213" name="Google Shape;213;g2fc8f7a5732_1_0"/>
          <p:cNvSpPr txBox="1"/>
          <p:nvPr/>
        </p:nvSpPr>
        <p:spPr>
          <a:xfrm>
            <a:off x="5466550" y="4261425"/>
            <a:ext cx="5431500" cy="1708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0" i="0" lang="ko-KR" sz="1800" u="none" cap="none" strike="noStrike">
                <a:solidFill>
                  <a:schemeClr val="dk1"/>
                </a:solidFill>
                <a:latin typeface="Arial"/>
                <a:ea typeface="Arial"/>
                <a:cs typeface="Arial"/>
                <a:sym typeface="Arial"/>
              </a:rPr>
              <a:t>함께하는 </a:t>
            </a:r>
            <a:r>
              <a:rPr lang="ko-KR" sz="1800">
                <a:solidFill>
                  <a:schemeClr val="dk1"/>
                </a:solidFill>
              </a:rPr>
              <a:t>체육</a:t>
            </a:r>
            <a:r>
              <a:rPr b="0" i="0" lang="ko-KR" sz="1800" u="none" cap="none" strike="noStrike">
                <a:solidFill>
                  <a:schemeClr val="dk1"/>
                </a:solidFill>
                <a:latin typeface="Arial"/>
                <a:ea typeface="Arial"/>
                <a:cs typeface="Arial"/>
                <a:sym typeface="Arial"/>
              </a:rPr>
              <a:t>센터라는 느낌을 주기위한 팀명과 프로젝트 명을 생각하다 “함께해줘” 라는 느낌의</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ko-KR" sz="1800" u="none" cap="none" strike="noStrike">
                <a:solidFill>
                  <a:schemeClr val="dk1"/>
                </a:solidFill>
                <a:latin typeface="Arial"/>
                <a:ea typeface="Arial"/>
                <a:cs typeface="Arial"/>
                <a:sym typeface="Arial"/>
              </a:rPr>
              <a:t>“함께해JO” 로 정하였습니다.</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5"/>
          <p:cNvSpPr/>
          <p:nvPr/>
        </p:nvSpPr>
        <p:spPr>
          <a:xfrm>
            <a:off x="4179650" y="640475"/>
            <a:ext cx="7579800" cy="59388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5"/>
          <p:cNvSpPr/>
          <p:nvPr/>
        </p:nvSpPr>
        <p:spPr>
          <a:xfrm>
            <a:off x="590000" y="1468150"/>
            <a:ext cx="3185700" cy="48321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5"/>
          <p:cNvSpPr txBox="1"/>
          <p:nvPr/>
        </p:nvSpPr>
        <p:spPr>
          <a:xfrm>
            <a:off x="4572350" y="1026275"/>
            <a:ext cx="6794400" cy="110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666666"/>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2200" u="none" cap="none" strike="noStrike">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666666"/>
              </a:solidFill>
              <a:latin typeface="Arial"/>
              <a:ea typeface="Arial"/>
              <a:cs typeface="Arial"/>
              <a:sym typeface="Arial"/>
            </a:endParaRPr>
          </a:p>
        </p:txBody>
      </p:sp>
      <p:grpSp>
        <p:nvGrpSpPr>
          <p:cNvPr id="221" name="Google Shape;221;p5"/>
          <p:cNvGrpSpPr/>
          <p:nvPr/>
        </p:nvGrpSpPr>
        <p:grpSpPr>
          <a:xfrm>
            <a:off x="209551" y="228481"/>
            <a:ext cx="6373804" cy="585776"/>
            <a:chOff x="209551" y="228481"/>
            <a:chExt cx="6373804" cy="585776"/>
          </a:xfrm>
        </p:grpSpPr>
        <p:sp>
          <p:nvSpPr>
            <p:cNvPr id="222" name="Google Shape;222;p5"/>
            <p:cNvSpPr/>
            <p:nvPr/>
          </p:nvSpPr>
          <p:spPr>
            <a:xfrm>
              <a:off x="209551" y="228481"/>
              <a:ext cx="566400" cy="566400"/>
            </a:xfrm>
            <a:prstGeom prst="rect">
              <a:avLst/>
            </a:prstGeom>
            <a:solidFill>
              <a:srgbClr val="4A86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3" name="Google Shape;223;p5"/>
            <p:cNvSpPr txBox="1"/>
            <p:nvPr/>
          </p:nvSpPr>
          <p:spPr>
            <a:xfrm>
              <a:off x="931355" y="290900"/>
              <a:ext cx="5652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ko-KR" sz="2400" u="none" cap="none" strike="noStrike">
                  <a:solidFill>
                    <a:srgbClr val="4A86E8"/>
                  </a:solidFill>
                  <a:latin typeface="Noto Sans Symbols"/>
                  <a:ea typeface="Noto Sans Symbols"/>
                  <a:cs typeface="Noto Sans Symbols"/>
                  <a:sym typeface="Noto Sans Symbols"/>
                </a:rPr>
                <a:t>프로젝트 개요</a:t>
              </a:r>
              <a:endParaRPr b="1" i="0" sz="1400" u="none" cap="none" strike="noStrike">
                <a:solidFill>
                  <a:srgbClr val="4A86E8"/>
                </a:solidFill>
                <a:latin typeface="Noto Sans Symbols"/>
                <a:ea typeface="Noto Sans Symbols"/>
                <a:cs typeface="Noto Sans Symbols"/>
                <a:sym typeface="Noto Sans Symbols"/>
              </a:endParaRPr>
            </a:p>
          </p:txBody>
        </p:sp>
        <p:sp>
          <p:nvSpPr>
            <p:cNvPr id="224" name="Google Shape;224;p5"/>
            <p:cNvSpPr txBox="1"/>
            <p:nvPr/>
          </p:nvSpPr>
          <p:spPr>
            <a:xfrm>
              <a:off x="277047" y="229257"/>
              <a:ext cx="4314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ko-KR" sz="3200" u="none" cap="none" strike="noStrike">
                  <a:solidFill>
                    <a:schemeClr val="lt1"/>
                  </a:solidFill>
                  <a:latin typeface="Arial"/>
                  <a:ea typeface="Arial"/>
                  <a:cs typeface="Arial"/>
                  <a:sym typeface="Arial"/>
                </a:rPr>
                <a:t>1</a:t>
              </a:r>
              <a:endParaRPr b="1" i="0" sz="3200" u="none" cap="none" strike="noStrike">
                <a:solidFill>
                  <a:schemeClr val="lt1"/>
                </a:solidFill>
                <a:latin typeface="Arial"/>
                <a:ea typeface="Arial"/>
                <a:cs typeface="Arial"/>
                <a:sym typeface="Arial"/>
              </a:endParaRPr>
            </a:p>
          </p:txBody>
        </p:sp>
      </p:grpSp>
      <p:sp>
        <p:nvSpPr>
          <p:cNvPr id="225" name="Google Shape;225;p5"/>
          <p:cNvSpPr txBox="1"/>
          <p:nvPr/>
        </p:nvSpPr>
        <p:spPr>
          <a:xfrm>
            <a:off x="990530" y="764450"/>
            <a:ext cx="5652000" cy="384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ko-KR" sz="1900" u="none" cap="none" strike="noStrike">
                <a:solidFill>
                  <a:srgbClr val="4A86E8"/>
                </a:solidFill>
                <a:latin typeface="Noto Sans Symbols"/>
                <a:ea typeface="Noto Sans Symbols"/>
                <a:cs typeface="Noto Sans Symbols"/>
                <a:sym typeface="Noto Sans Symbols"/>
              </a:rPr>
              <a:t>주제선정 이유</a:t>
            </a:r>
            <a:endParaRPr b="1" i="0" sz="1700" u="none" cap="none" strike="noStrike">
              <a:solidFill>
                <a:srgbClr val="4A86E8"/>
              </a:solidFill>
              <a:latin typeface="Noto Sans Symbols"/>
              <a:ea typeface="Noto Sans Symbols"/>
              <a:cs typeface="Noto Sans Symbols"/>
              <a:sym typeface="Noto Sans Symbols"/>
            </a:endParaRPr>
          </a:p>
        </p:txBody>
      </p:sp>
      <p:pic>
        <p:nvPicPr>
          <p:cNvPr id="226" name="Google Shape;226;p5"/>
          <p:cNvPicPr preferRelativeResize="0"/>
          <p:nvPr/>
        </p:nvPicPr>
        <p:blipFill rotWithShape="1">
          <a:blip r:embed="rId3">
            <a:alphaModFix/>
          </a:blip>
          <a:srcRect b="0" l="0" r="0" t="0"/>
          <a:stretch/>
        </p:blipFill>
        <p:spPr>
          <a:xfrm>
            <a:off x="331825" y="2058700"/>
            <a:ext cx="3702050" cy="3677975"/>
          </a:xfrm>
          <a:prstGeom prst="rect">
            <a:avLst/>
          </a:prstGeom>
          <a:noFill/>
          <a:ln>
            <a:noFill/>
          </a:ln>
        </p:spPr>
      </p:pic>
      <p:sp>
        <p:nvSpPr>
          <p:cNvPr id="227" name="Google Shape;227;p5"/>
          <p:cNvSpPr/>
          <p:nvPr/>
        </p:nvSpPr>
        <p:spPr>
          <a:xfrm>
            <a:off x="5294450" y="1802625"/>
            <a:ext cx="5695200" cy="49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5"/>
          <p:cNvSpPr/>
          <p:nvPr/>
        </p:nvSpPr>
        <p:spPr>
          <a:xfrm>
            <a:off x="4949450" y="1654725"/>
            <a:ext cx="345000" cy="345000"/>
          </a:xfrm>
          <a:prstGeom prst="flowChartConnector">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
          <p:cNvSpPr txBox="1"/>
          <p:nvPr/>
        </p:nvSpPr>
        <p:spPr>
          <a:xfrm>
            <a:off x="5343725" y="1254863"/>
            <a:ext cx="247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ko-KR" sz="1800" u="none" cap="none" strike="noStrike">
                <a:solidFill>
                  <a:schemeClr val="dk1"/>
                </a:solidFill>
                <a:latin typeface="Arial"/>
                <a:ea typeface="Arial"/>
                <a:cs typeface="Arial"/>
                <a:sym typeface="Arial"/>
              </a:rPr>
              <a:t>주제선정 과정</a:t>
            </a:r>
            <a:endParaRPr b="1" i="0" sz="1800" u="none" cap="none" strike="noStrike">
              <a:solidFill>
                <a:schemeClr val="dk1"/>
              </a:solidFill>
              <a:latin typeface="Arial"/>
              <a:ea typeface="Arial"/>
              <a:cs typeface="Arial"/>
              <a:sym typeface="Arial"/>
            </a:endParaRPr>
          </a:p>
        </p:txBody>
      </p:sp>
      <p:sp>
        <p:nvSpPr>
          <p:cNvPr id="230" name="Google Shape;230;p5"/>
          <p:cNvSpPr txBox="1"/>
          <p:nvPr/>
        </p:nvSpPr>
        <p:spPr>
          <a:xfrm>
            <a:off x="5466550" y="2134900"/>
            <a:ext cx="5523000" cy="4174500"/>
          </a:xfrm>
          <a:prstGeom prst="rect">
            <a:avLst/>
          </a:prstGeom>
          <a:noFill/>
          <a:ln>
            <a:noFill/>
          </a:ln>
        </p:spPr>
        <p:txBody>
          <a:bodyPr anchorCtr="0" anchor="t" bIns="91425" lIns="91425" spcFirstLastPara="1" rIns="91425" wrap="square" tIns="91425">
            <a:spAutoFit/>
          </a:bodyPr>
          <a:lstStyle/>
          <a:p>
            <a:pPr indent="0" lvl="0" marL="0" marR="0" rtl="0" algn="l">
              <a:lnSpc>
                <a:spcPct val="170000"/>
              </a:lnSpc>
              <a:spcBef>
                <a:spcPts val="0"/>
              </a:spcBef>
              <a:spcAft>
                <a:spcPts val="0"/>
              </a:spcAft>
              <a:buClr>
                <a:srgbClr val="000000"/>
              </a:buClr>
              <a:buSzPts val="1800"/>
              <a:buFont typeface="Arial"/>
              <a:buNone/>
            </a:pPr>
            <a:r>
              <a:rPr lang="ko-KR" sz="1800">
                <a:solidFill>
                  <a:schemeClr val="dk1"/>
                </a:solidFill>
              </a:rPr>
              <a:t>코로나 이후로 많은 사람들의 관심이 건강으로 몰리며 헬스장, 요가센터등의 사람이 급증하였고 취미생활로 운동(ex.테니스, 골프, 수영)을 많이 배우는 추세라 합니다.하지만 개인레슨은 너무비싸고 부담되는게 현실이라 그룹으로 하는 체육센터의 수업을 관리하고 예약하는 시스템을 개발해 보고싶어 기획하게 되었습니다.</a:t>
            </a:r>
            <a:endParaRPr sz="1800">
              <a:solidFill>
                <a:schemeClr val="dk1"/>
              </a:solidFill>
            </a:endParaRPr>
          </a:p>
          <a:p>
            <a:pPr indent="0" lvl="0" marL="0" marR="0" rtl="0" algn="l">
              <a:lnSpc>
                <a:spcPct val="150000"/>
              </a:lnSpc>
              <a:spcBef>
                <a:spcPts val="0"/>
              </a:spcBef>
              <a:spcAft>
                <a:spcPts val="0"/>
              </a:spcAft>
              <a:buClr>
                <a:srgbClr val="000000"/>
              </a:buClr>
              <a:buSzPts val="1800"/>
              <a:buFont typeface="Arial"/>
              <a:buNone/>
            </a:pPr>
            <a:r>
              <a:t/>
            </a:r>
            <a:endParaRPr sz="18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3061b9b7889_0_26"/>
          <p:cNvSpPr/>
          <p:nvPr/>
        </p:nvSpPr>
        <p:spPr>
          <a:xfrm>
            <a:off x="882100" y="1310525"/>
            <a:ext cx="3325200" cy="46017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3061b9b7889_0_26"/>
          <p:cNvSpPr/>
          <p:nvPr/>
        </p:nvSpPr>
        <p:spPr>
          <a:xfrm>
            <a:off x="3801125" y="0"/>
            <a:ext cx="8390700" cy="6858000"/>
          </a:xfrm>
          <a:prstGeom prst="roundRect">
            <a:avLst>
              <a:gd fmla="val 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3061b9b7889_0_26"/>
          <p:cNvSpPr txBox="1"/>
          <p:nvPr/>
        </p:nvSpPr>
        <p:spPr>
          <a:xfrm>
            <a:off x="5335240" y="1642027"/>
            <a:ext cx="6743400" cy="846600"/>
          </a:xfrm>
          <a:prstGeom prst="rect">
            <a:avLst/>
          </a:prstGeom>
          <a:noFill/>
          <a:ln>
            <a:noFill/>
          </a:ln>
        </p:spPr>
        <p:txBody>
          <a:bodyPr anchorCtr="0" anchor="ctr" bIns="22850" lIns="45725" spcFirstLastPara="1" rIns="45725" wrap="square" tIns="22850">
            <a:spAutoFit/>
          </a:bodyPr>
          <a:lstStyle/>
          <a:p>
            <a:pPr indent="0" lvl="0" marL="0" marR="0" rtl="0" algn="l">
              <a:lnSpc>
                <a:spcPct val="100000"/>
              </a:lnSpc>
              <a:spcBef>
                <a:spcPts val="0"/>
              </a:spcBef>
              <a:spcAft>
                <a:spcPts val="0"/>
              </a:spcAft>
              <a:buClr>
                <a:srgbClr val="000000"/>
              </a:buClr>
              <a:buSzPts val="5000"/>
              <a:buFont typeface="Arial"/>
              <a:buNone/>
            </a:pPr>
            <a:r>
              <a:rPr b="0" i="0" lang="ko-KR" sz="4300" u="none" cap="none" strike="noStrike">
                <a:solidFill>
                  <a:srgbClr val="1155CC"/>
                </a:solidFill>
                <a:latin typeface="Arial"/>
                <a:ea typeface="Arial"/>
                <a:cs typeface="Arial"/>
                <a:sym typeface="Arial"/>
              </a:rPr>
              <a:t>프로젝트 구상</a:t>
            </a:r>
            <a:endParaRPr b="0" i="0" sz="100" u="none" cap="none" strike="noStrike">
              <a:solidFill>
                <a:srgbClr val="1155C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38" name="Google Shape;238;g3061b9b7889_0_26"/>
          <p:cNvSpPr txBox="1"/>
          <p:nvPr/>
        </p:nvSpPr>
        <p:spPr>
          <a:xfrm>
            <a:off x="3365692" y="1874065"/>
            <a:ext cx="1023000" cy="477000"/>
          </a:xfrm>
          <a:prstGeom prst="rect">
            <a:avLst/>
          </a:prstGeom>
          <a:noFill/>
          <a:ln>
            <a:noFill/>
          </a:ln>
        </p:spPr>
        <p:txBody>
          <a:bodyPr anchorCtr="0" anchor="t" bIns="22850" lIns="45725" spcFirstLastPara="1" rIns="45725" wrap="square" tIns="22850">
            <a:spAutoFit/>
          </a:bodyPr>
          <a:lstStyle/>
          <a:p>
            <a:pPr indent="0" lvl="0" marL="0" marR="0" rtl="0" algn="ctr">
              <a:lnSpc>
                <a:spcPct val="100000"/>
              </a:lnSpc>
              <a:spcBef>
                <a:spcPts val="0"/>
              </a:spcBef>
              <a:spcAft>
                <a:spcPts val="0"/>
              </a:spcAft>
              <a:buClr>
                <a:srgbClr val="000000"/>
              </a:buClr>
              <a:buSzPts val="1000"/>
              <a:buFont typeface="Arial"/>
              <a:buNone/>
            </a:pPr>
            <a:r>
              <a:rPr b="0" i="0" lang="ko-KR" sz="2800" u="none" cap="none" strike="noStrike">
                <a:solidFill>
                  <a:srgbClr val="FFFFFF"/>
                </a:solidFill>
                <a:latin typeface="Arial"/>
                <a:ea typeface="Arial"/>
                <a:cs typeface="Arial"/>
                <a:sym typeface="Arial"/>
              </a:rPr>
              <a:t>01</a:t>
            </a:r>
            <a:endParaRPr b="0" i="0" sz="2800" u="none" cap="none" strike="noStrike">
              <a:solidFill>
                <a:srgbClr val="000000"/>
              </a:solidFill>
              <a:latin typeface="Arial"/>
              <a:ea typeface="Arial"/>
              <a:cs typeface="Arial"/>
              <a:sym typeface="Arial"/>
            </a:endParaRPr>
          </a:p>
        </p:txBody>
      </p:sp>
      <p:sp>
        <p:nvSpPr>
          <p:cNvPr id="239" name="Google Shape;239;g3061b9b7889_0_26"/>
          <p:cNvSpPr/>
          <p:nvPr/>
        </p:nvSpPr>
        <p:spPr>
          <a:xfrm>
            <a:off x="4152075" y="1594775"/>
            <a:ext cx="942300" cy="941100"/>
          </a:xfrm>
          <a:prstGeom prst="flowChartConnector">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3061b9b7889_0_26"/>
          <p:cNvSpPr/>
          <p:nvPr/>
        </p:nvSpPr>
        <p:spPr>
          <a:xfrm>
            <a:off x="4791925" y="2396475"/>
            <a:ext cx="5307900" cy="57000"/>
          </a:xfrm>
          <a:prstGeom prst="rect">
            <a:avLst/>
          </a:prstGeom>
          <a:solidFill>
            <a:srgbClr val="6D9EE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3061b9b7889_0_26"/>
          <p:cNvSpPr txBox="1"/>
          <p:nvPr/>
        </p:nvSpPr>
        <p:spPr>
          <a:xfrm>
            <a:off x="4436166" y="1689275"/>
            <a:ext cx="517800" cy="846600"/>
          </a:xfrm>
          <a:prstGeom prst="rect">
            <a:avLst/>
          </a:prstGeom>
          <a:noFill/>
          <a:ln>
            <a:noFill/>
          </a:ln>
        </p:spPr>
        <p:txBody>
          <a:bodyPr anchorCtr="0" anchor="ctr" bIns="22850" lIns="45725" spcFirstLastPara="1" rIns="45725" wrap="square" tIns="22850">
            <a:spAutoFit/>
          </a:bodyPr>
          <a:lstStyle/>
          <a:p>
            <a:pPr indent="0" lvl="0" marL="0" marR="0" rtl="0" algn="l">
              <a:lnSpc>
                <a:spcPct val="100000"/>
              </a:lnSpc>
              <a:spcBef>
                <a:spcPts val="0"/>
              </a:spcBef>
              <a:spcAft>
                <a:spcPts val="0"/>
              </a:spcAft>
              <a:buClr>
                <a:srgbClr val="000000"/>
              </a:buClr>
              <a:buSzPts val="5000"/>
              <a:buFont typeface="Arial"/>
              <a:buNone/>
            </a:pPr>
            <a:r>
              <a:rPr b="0" i="0" lang="ko-KR" sz="4300" u="none" cap="none" strike="noStrike">
                <a:solidFill>
                  <a:schemeClr val="lt1"/>
                </a:solidFill>
                <a:latin typeface="Arial"/>
                <a:ea typeface="Arial"/>
                <a:cs typeface="Arial"/>
                <a:sym typeface="Arial"/>
              </a:rPr>
              <a:t>2</a:t>
            </a:r>
            <a:endParaRPr b="0" i="0" sz="1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242" name="Google Shape;242;g3061b9b7889_0_26"/>
          <p:cNvSpPr txBox="1"/>
          <p:nvPr/>
        </p:nvSpPr>
        <p:spPr>
          <a:xfrm>
            <a:off x="4473875" y="3717176"/>
            <a:ext cx="6963900" cy="1923900"/>
          </a:xfrm>
          <a:prstGeom prst="rect">
            <a:avLst/>
          </a:prstGeom>
          <a:noFill/>
          <a:ln>
            <a:noFill/>
          </a:ln>
        </p:spPr>
        <p:txBody>
          <a:bodyPr anchorCtr="0" anchor="t" bIns="22850" lIns="45725" spcFirstLastPara="1" rIns="45725" wrap="square" tIns="22850">
            <a:spAutoFit/>
          </a:bodyPr>
          <a:lstStyle/>
          <a:p>
            <a:pPr indent="-342900" lvl="0" marL="457200" marR="0" rtl="0" algn="l">
              <a:lnSpc>
                <a:spcPct val="150000"/>
              </a:lnSpc>
              <a:spcBef>
                <a:spcPts val="0"/>
              </a:spcBef>
              <a:spcAft>
                <a:spcPts val="0"/>
              </a:spcAft>
              <a:buClr>
                <a:srgbClr val="3C78D8"/>
              </a:buClr>
              <a:buSzPts val="1800"/>
              <a:buFont typeface="Arial"/>
              <a:buChar char="●"/>
            </a:pPr>
            <a:r>
              <a:rPr b="0" i="0" lang="ko-KR" sz="1800" u="none" cap="none" strike="noStrike">
                <a:solidFill>
                  <a:srgbClr val="3C78D8"/>
                </a:solidFill>
                <a:latin typeface="Arial"/>
                <a:ea typeface="Arial"/>
                <a:cs typeface="Arial"/>
                <a:sym typeface="Arial"/>
              </a:rPr>
              <a:t>구현기능</a:t>
            </a:r>
            <a:endParaRPr b="0" i="0" sz="1800" u="none" cap="none" strike="noStrike">
              <a:solidFill>
                <a:srgbClr val="3C78D8"/>
              </a:solidFill>
              <a:latin typeface="Arial"/>
              <a:ea typeface="Arial"/>
              <a:cs typeface="Arial"/>
              <a:sym typeface="Arial"/>
            </a:endParaRPr>
          </a:p>
          <a:p>
            <a:pPr indent="-342900" lvl="0" marL="457200" marR="0" rtl="0" algn="l">
              <a:lnSpc>
                <a:spcPct val="150000"/>
              </a:lnSpc>
              <a:spcBef>
                <a:spcPts val="0"/>
              </a:spcBef>
              <a:spcAft>
                <a:spcPts val="0"/>
              </a:spcAft>
              <a:buClr>
                <a:srgbClr val="3C78D8"/>
              </a:buClr>
              <a:buSzPts val="1800"/>
              <a:buFont typeface="Arial"/>
              <a:buChar char="●"/>
            </a:pPr>
            <a:r>
              <a:rPr b="0" i="0" lang="ko-KR" sz="1800" u="none" cap="none" strike="noStrike">
                <a:solidFill>
                  <a:srgbClr val="3C78D8"/>
                </a:solidFill>
                <a:latin typeface="Arial"/>
                <a:ea typeface="Arial"/>
                <a:cs typeface="Arial"/>
                <a:sym typeface="Arial"/>
              </a:rPr>
              <a:t>정보구조도</a:t>
            </a:r>
            <a:endParaRPr b="0" i="0" sz="1800" u="none" cap="none" strike="noStrike">
              <a:solidFill>
                <a:srgbClr val="3C78D8"/>
              </a:solidFill>
              <a:latin typeface="Arial"/>
              <a:ea typeface="Arial"/>
              <a:cs typeface="Arial"/>
              <a:sym typeface="Arial"/>
            </a:endParaRPr>
          </a:p>
          <a:p>
            <a:pPr indent="-342900" lvl="0" marL="457200" marR="0" rtl="0" algn="l">
              <a:lnSpc>
                <a:spcPct val="150000"/>
              </a:lnSpc>
              <a:spcBef>
                <a:spcPts val="0"/>
              </a:spcBef>
              <a:spcAft>
                <a:spcPts val="0"/>
              </a:spcAft>
              <a:buClr>
                <a:srgbClr val="3C78D8"/>
              </a:buClr>
              <a:buSzPts val="1800"/>
              <a:buFont typeface="Arial"/>
              <a:buChar char="●"/>
            </a:pPr>
            <a:r>
              <a:rPr b="0" i="0" lang="ko-KR" sz="1800" u="none" cap="none" strike="noStrike">
                <a:solidFill>
                  <a:srgbClr val="3C78D8"/>
                </a:solidFill>
                <a:latin typeface="Arial"/>
                <a:ea typeface="Arial"/>
                <a:cs typeface="Arial"/>
                <a:sym typeface="Arial"/>
              </a:rPr>
              <a:t>피그마 템플릿</a:t>
            </a:r>
            <a:endParaRPr b="0" i="0" sz="1800" u="none" cap="none" strike="noStrike">
              <a:solidFill>
                <a:srgbClr val="3C78D8"/>
              </a:solidFill>
              <a:latin typeface="Arial"/>
              <a:ea typeface="Arial"/>
              <a:cs typeface="Arial"/>
              <a:sym typeface="Arial"/>
            </a:endParaRPr>
          </a:p>
          <a:p>
            <a:pPr indent="-342900" lvl="0" marL="457200" marR="0" rtl="0" algn="l">
              <a:lnSpc>
                <a:spcPct val="150000"/>
              </a:lnSpc>
              <a:spcBef>
                <a:spcPts val="0"/>
              </a:spcBef>
              <a:spcAft>
                <a:spcPts val="0"/>
              </a:spcAft>
              <a:buClr>
                <a:srgbClr val="3C78D8"/>
              </a:buClr>
              <a:buSzPts val="1800"/>
              <a:buFont typeface="Arial"/>
              <a:buChar char="●"/>
            </a:pPr>
            <a:r>
              <a:rPr b="0" i="0" lang="ko-KR" sz="1800" u="none" cap="none" strike="noStrike">
                <a:solidFill>
                  <a:srgbClr val="3C78D8"/>
                </a:solidFill>
                <a:latin typeface="Arial"/>
                <a:ea typeface="Arial"/>
                <a:cs typeface="Arial"/>
                <a:sym typeface="Arial"/>
              </a:rPr>
              <a:t>ERD 데이터 모델링</a:t>
            </a:r>
            <a:endParaRPr b="0" i="0" sz="1800" u="none" cap="none" strike="noStrike">
              <a:solidFill>
                <a:srgbClr val="3C78D8"/>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AFA497"/>
              </a:solidFill>
              <a:latin typeface="Arial"/>
              <a:ea typeface="Arial"/>
              <a:cs typeface="Arial"/>
              <a:sym typeface="Arial"/>
            </a:endParaRPr>
          </a:p>
        </p:txBody>
      </p:sp>
      <p:pic>
        <p:nvPicPr>
          <p:cNvPr id="243" name="Google Shape;243;g3061b9b7889_0_26"/>
          <p:cNvPicPr preferRelativeResize="0"/>
          <p:nvPr/>
        </p:nvPicPr>
        <p:blipFill rotWithShape="1">
          <a:blip r:embed="rId3">
            <a:alphaModFix/>
          </a:blip>
          <a:srcRect b="0" l="0" r="0" t="0"/>
          <a:stretch/>
        </p:blipFill>
        <p:spPr>
          <a:xfrm>
            <a:off x="1657988" y="2580138"/>
            <a:ext cx="2143125" cy="214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6"/>
          <p:cNvSpPr/>
          <p:nvPr/>
        </p:nvSpPr>
        <p:spPr>
          <a:xfrm>
            <a:off x="4179650" y="837688"/>
            <a:ext cx="7579800" cy="56628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6"/>
          <p:cNvSpPr txBox="1"/>
          <p:nvPr/>
        </p:nvSpPr>
        <p:spPr>
          <a:xfrm>
            <a:off x="5082150" y="1886650"/>
            <a:ext cx="4537200" cy="4212000"/>
          </a:xfrm>
          <a:prstGeom prst="rect">
            <a:avLst/>
          </a:prstGeom>
          <a:no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300"/>
              <a:buFont typeface="Arial"/>
              <a:buNone/>
            </a:pPr>
            <a:r>
              <a:rPr b="0" i="0" lang="ko-KR" sz="1300" u="none" cap="none" strike="noStrike">
                <a:solidFill>
                  <a:schemeClr val="dk1"/>
                </a:solidFill>
                <a:latin typeface="Arial"/>
                <a:ea typeface="Arial"/>
                <a:cs typeface="Arial"/>
                <a:sym typeface="Arial"/>
              </a:rPr>
              <a:t>▶ 회원가입 / 로그인 </a:t>
            </a:r>
            <a:endParaRPr b="0" i="0" sz="13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300"/>
              <a:buFont typeface="Arial"/>
              <a:buNone/>
            </a:pPr>
            <a:r>
              <a:rPr b="0" i="0" lang="ko-KR" sz="1300" u="none" cap="none" strike="noStrike">
                <a:solidFill>
                  <a:schemeClr val="dk1"/>
                </a:solidFill>
                <a:latin typeface="Arial"/>
                <a:ea typeface="Arial"/>
                <a:cs typeface="Arial"/>
                <a:sym typeface="Arial"/>
              </a:rPr>
              <a:t>▶ 수강신청 </a:t>
            </a:r>
            <a:endParaRPr b="0" i="0" sz="13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100"/>
              <a:buFont typeface="Arial"/>
              <a:buNone/>
            </a:pPr>
            <a:r>
              <a:t/>
            </a:r>
            <a:endParaRPr b="0" i="0" sz="13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300"/>
              <a:buFont typeface="Arial"/>
              <a:buNone/>
            </a:pPr>
            <a:r>
              <a:rPr b="0" i="0" lang="ko-KR" sz="1300" u="none" cap="none" strike="noStrike">
                <a:solidFill>
                  <a:schemeClr val="dk1"/>
                </a:solidFill>
                <a:latin typeface="Arial"/>
                <a:ea typeface="Arial"/>
                <a:cs typeface="Arial"/>
                <a:sym typeface="Arial"/>
              </a:rPr>
              <a:t>▶ 이벤트</a:t>
            </a:r>
            <a:endParaRPr b="0" i="0" sz="13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300"/>
              <a:buFont typeface="Arial"/>
              <a:buNone/>
            </a:pPr>
            <a:r>
              <a:rPr b="0" i="0" lang="ko-KR" sz="1300" u="none" cap="none" strike="noStrike">
                <a:solidFill>
                  <a:schemeClr val="dk1"/>
                </a:solidFill>
                <a:latin typeface="Arial"/>
                <a:ea typeface="Arial"/>
                <a:cs typeface="Arial"/>
                <a:sym typeface="Arial"/>
              </a:rPr>
              <a:t>▶ 고객센터</a:t>
            </a:r>
            <a:endParaRPr b="0" i="0" sz="13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300"/>
              <a:buFont typeface="Arial"/>
              <a:buNone/>
            </a:pPr>
            <a:r>
              <a:rPr b="0" i="0" lang="ko-KR" sz="1300" u="none" cap="none" strike="noStrike">
                <a:solidFill>
                  <a:schemeClr val="dk1"/>
                </a:solidFill>
                <a:latin typeface="Arial"/>
                <a:ea typeface="Arial"/>
                <a:cs typeface="Arial"/>
                <a:sym typeface="Arial"/>
              </a:rPr>
              <a:t>▶ 공지사항 / </a:t>
            </a:r>
            <a:r>
              <a:rPr lang="ko-KR" sz="1300">
                <a:solidFill>
                  <a:schemeClr val="dk1"/>
                </a:solidFill>
              </a:rPr>
              <a:t>게시판</a:t>
            </a:r>
            <a:endParaRPr b="0" i="0" sz="13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chemeClr val="dk1"/>
              </a:buClr>
              <a:buSzPts val="1100"/>
              <a:buFont typeface="Arial"/>
              <a:buNone/>
            </a:pPr>
            <a:r>
              <a:t/>
            </a:r>
            <a:endParaRPr b="0" i="0" sz="13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chemeClr val="dk1"/>
              </a:buClr>
              <a:buSzPts val="1100"/>
              <a:buFont typeface="Arial"/>
              <a:buNone/>
            </a:pPr>
            <a:r>
              <a:rPr b="0" i="0" lang="ko-KR" sz="1300" u="none" cap="none" strike="noStrike">
                <a:solidFill>
                  <a:schemeClr val="dk1"/>
                </a:solidFill>
                <a:latin typeface="Arial"/>
                <a:ea typeface="Arial"/>
                <a:cs typeface="Arial"/>
                <a:sym typeface="Arial"/>
              </a:rPr>
              <a:t>▶ 관리자 </a:t>
            </a:r>
            <a:endParaRPr b="0" i="0" sz="13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300" u="none" cap="none" strike="noStrike">
              <a:solidFill>
                <a:srgbClr val="77644D"/>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77644D"/>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77644D"/>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77644D"/>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77644D"/>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77644D"/>
              </a:solidFill>
              <a:latin typeface="Arial"/>
              <a:ea typeface="Arial"/>
              <a:cs typeface="Arial"/>
              <a:sym typeface="Arial"/>
            </a:endParaRPr>
          </a:p>
        </p:txBody>
      </p:sp>
      <p:sp>
        <p:nvSpPr>
          <p:cNvPr id="250" name="Google Shape;250;p6"/>
          <p:cNvSpPr/>
          <p:nvPr/>
        </p:nvSpPr>
        <p:spPr>
          <a:xfrm>
            <a:off x="5274750" y="1751400"/>
            <a:ext cx="5695200" cy="49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6"/>
          <p:cNvSpPr/>
          <p:nvPr/>
        </p:nvSpPr>
        <p:spPr>
          <a:xfrm>
            <a:off x="4929750" y="1603500"/>
            <a:ext cx="345000" cy="345000"/>
          </a:xfrm>
          <a:prstGeom prst="flowChartConnector">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6"/>
          <p:cNvSpPr txBox="1"/>
          <p:nvPr/>
        </p:nvSpPr>
        <p:spPr>
          <a:xfrm>
            <a:off x="5476425" y="1203638"/>
            <a:ext cx="247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ko-KR" sz="1800">
                <a:solidFill>
                  <a:schemeClr val="dk1"/>
                </a:solidFill>
              </a:rPr>
              <a:t>메인 </a:t>
            </a:r>
            <a:r>
              <a:rPr b="1" i="0" lang="ko-KR" sz="1800" u="none" cap="none" strike="noStrike">
                <a:solidFill>
                  <a:schemeClr val="dk1"/>
                </a:solidFill>
                <a:latin typeface="Arial"/>
                <a:ea typeface="Arial"/>
                <a:cs typeface="Arial"/>
                <a:sym typeface="Arial"/>
              </a:rPr>
              <a:t>기능</a:t>
            </a:r>
            <a:endParaRPr b="1" i="0" sz="1800" u="none" cap="none" strike="noStrike">
              <a:solidFill>
                <a:schemeClr val="dk1"/>
              </a:solidFill>
              <a:latin typeface="Arial"/>
              <a:ea typeface="Arial"/>
              <a:cs typeface="Arial"/>
              <a:sym typeface="Arial"/>
            </a:endParaRPr>
          </a:p>
        </p:txBody>
      </p:sp>
      <p:sp>
        <p:nvSpPr>
          <p:cNvPr id="253" name="Google Shape;253;p6"/>
          <p:cNvSpPr/>
          <p:nvPr/>
        </p:nvSpPr>
        <p:spPr>
          <a:xfrm>
            <a:off x="590000" y="1468150"/>
            <a:ext cx="3185700" cy="48321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4" name="Google Shape;254;p6"/>
          <p:cNvPicPr preferRelativeResize="0"/>
          <p:nvPr/>
        </p:nvPicPr>
        <p:blipFill rotWithShape="1">
          <a:blip r:embed="rId3">
            <a:alphaModFix/>
          </a:blip>
          <a:srcRect b="0" l="0" r="0" t="0"/>
          <a:stretch/>
        </p:blipFill>
        <p:spPr>
          <a:xfrm>
            <a:off x="331825" y="1982500"/>
            <a:ext cx="3702050" cy="3677975"/>
          </a:xfrm>
          <a:prstGeom prst="rect">
            <a:avLst/>
          </a:prstGeom>
          <a:noFill/>
          <a:ln>
            <a:noFill/>
          </a:ln>
        </p:spPr>
      </p:pic>
      <p:grpSp>
        <p:nvGrpSpPr>
          <p:cNvPr id="255" name="Google Shape;255;p6"/>
          <p:cNvGrpSpPr/>
          <p:nvPr/>
        </p:nvGrpSpPr>
        <p:grpSpPr>
          <a:xfrm>
            <a:off x="209551" y="228481"/>
            <a:ext cx="6373804" cy="585776"/>
            <a:chOff x="209551" y="228481"/>
            <a:chExt cx="6373804" cy="585776"/>
          </a:xfrm>
        </p:grpSpPr>
        <p:sp>
          <p:nvSpPr>
            <p:cNvPr id="256" name="Google Shape;256;p6"/>
            <p:cNvSpPr/>
            <p:nvPr/>
          </p:nvSpPr>
          <p:spPr>
            <a:xfrm>
              <a:off x="209551" y="228481"/>
              <a:ext cx="566400" cy="566400"/>
            </a:xfrm>
            <a:prstGeom prst="rect">
              <a:avLst/>
            </a:prstGeom>
            <a:solidFill>
              <a:srgbClr val="4A86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7" name="Google Shape;257;p6"/>
            <p:cNvSpPr txBox="1"/>
            <p:nvPr/>
          </p:nvSpPr>
          <p:spPr>
            <a:xfrm>
              <a:off x="931355" y="290900"/>
              <a:ext cx="5652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ko-KR" sz="2400" u="none" cap="none" strike="noStrike">
                  <a:solidFill>
                    <a:srgbClr val="4A86E8"/>
                  </a:solidFill>
                  <a:latin typeface="Noto Sans Symbols"/>
                  <a:ea typeface="Noto Sans Symbols"/>
                  <a:cs typeface="Noto Sans Symbols"/>
                  <a:sym typeface="Noto Sans Symbols"/>
                </a:rPr>
                <a:t>프로젝트 구상</a:t>
              </a:r>
              <a:endParaRPr b="1" i="0" sz="1400" u="none" cap="none" strike="noStrike">
                <a:solidFill>
                  <a:srgbClr val="4A86E8"/>
                </a:solidFill>
                <a:latin typeface="Noto Sans Symbols"/>
                <a:ea typeface="Noto Sans Symbols"/>
                <a:cs typeface="Noto Sans Symbols"/>
                <a:sym typeface="Noto Sans Symbols"/>
              </a:endParaRPr>
            </a:p>
          </p:txBody>
        </p:sp>
        <p:sp>
          <p:nvSpPr>
            <p:cNvPr id="258" name="Google Shape;258;p6"/>
            <p:cNvSpPr txBox="1"/>
            <p:nvPr/>
          </p:nvSpPr>
          <p:spPr>
            <a:xfrm>
              <a:off x="277047" y="229257"/>
              <a:ext cx="4314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ko-KR" sz="3200" u="none" cap="none" strike="noStrike">
                  <a:solidFill>
                    <a:schemeClr val="lt1"/>
                  </a:solidFill>
                  <a:latin typeface="Arial"/>
                  <a:ea typeface="Arial"/>
                  <a:cs typeface="Arial"/>
                  <a:sym typeface="Arial"/>
                </a:rPr>
                <a:t>2</a:t>
              </a:r>
              <a:endParaRPr b="1" i="0" sz="3200" u="none" cap="none" strike="noStrike">
                <a:solidFill>
                  <a:schemeClr val="lt1"/>
                </a:solidFill>
                <a:latin typeface="Arial"/>
                <a:ea typeface="Arial"/>
                <a:cs typeface="Arial"/>
                <a:sym typeface="Arial"/>
              </a:endParaRPr>
            </a:p>
          </p:txBody>
        </p:sp>
      </p:grpSp>
      <p:sp>
        <p:nvSpPr>
          <p:cNvPr id="259" name="Google Shape;259;p6"/>
          <p:cNvSpPr txBox="1"/>
          <p:nvPr/>
        </p:nvSpPr>
        <p:spPr>
          <a:xfrm>
            <a:off x="990530" y="764450"/>
            <a:ext cx="5652000" cy="384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ko-KR" sz="1900" u="none" cap="none" strike="noStrike">
                <a:solidFill>
                  <a:srgbClr val="4A86E8"/>
                </a:solidFill>
                <a:latin typeface="Noto Sans Symbols"/>
                <a:ea typeface="Noto Sans Symbols"/>
                <a:cs typeface="Noto Sans Symbols"/>
                <a:sym typeface="Noto Sans Symbols"/>
              </a:rPr>
              <a:t>구현기능</a:t>
            </a:r>
            <a:endParaRPr b="1" i="0" sz="1700" u="none" cap="none" strike="noStrike">
              <a:solidFill>
                <a:srgbClr val="4A86E8"/>
              </a:solidFill>
              <a:latin typeface="Noto Sans Symbols"/>
              <a:ea typeface="Noto Sans Symbols"/>
              <a:cs typeface="Noto Sans Symbols"/>
              <a:sym typeface="Noto Sans Symbol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grpSp>
        <p:nvGrpSpPr>
          <p:cNvPr id="264" name="Google Shape;264;g128e38eda49_0_36"/>
          <p:cNvGrpSpPr/>
          <p:nvPr/>
        </p:nvGrpSpPr>
        <p:grpSpPr>
          <a:xfrm>
            <a:off x="209551" y="228481"/>
            <a:ext cx="6373804" cy="585776"/>
            <a:chOff x="209551" y="228481"/>
            <a:chExt cx="6373804" cy="585776"/>
          </a:xfrm>
        </p:grpSpPr>
        <p:sp>
          <p:nvSpPr>
            <p:cNvPr id="265" name="Google Shape;265;g128e38eda49_0_36"/>
            <p:cNvSpPr/>
            <p:nvPr/>
          </p:nvSpPr>
          <p:spPr>
            <a:xfrm>
              <a:off x="209551" y="228481"/>
              <a:ext cx="566400" cy="566400"/>
            </a:xfrm>
            <a:prstGeom prst="rect">
              <a:avLst/>
            </a:prstGeom>
            <a:solidFill>
              <a:srgbClr val="4A86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6" name="Google Shape;266;g128e38eda49_0_36"/>
            <p:cNvSpPr txBox="1"/>
            <p:nvPr/>
          </p:nvSpPr>
          <p:spPr>
            <a:xfrm>
              <a:off x="931355" y="290900"/>
              <a:ext cx="5652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ko-KR" sz="2400" u="none" cap="none" strike="noStrike">
                  <a:solidFill>
                    <a:srgbClr val="4A86E8"/>
                  </a:solidFill>
                  <a:latin typeface="Noto Sans Symbols"/>
                  <a:ea typeface="Noto Sans Symbols"/>
                  <a:cs typeface="Noto Sans Symbols"/>
                  <a:sym typeface="Noto Sans Symbols"/>
                </a:rPr>
                <a:t>프로젝트 구상</a:t>
              </a:r>
              <a:endParaRPr b="1" i="0" sz="1400" u="none" cap="none" strike="noStrike">
                <a:solidFill>
                  <a:srgbClr val="4A86E8"/>
                </a:solidFill>
                <a:latin typeface="Noto Sans Symbols"/>
                <a:ea typeface="Noto Sans Symbols"/>
                <a:cs typeface="Noto Sans Symbols"/>
                <a:sym typeface="Noto Sans Symbols"/>
              </a:endParaRPr>
            </a:p>
          </p:txBody>
        </p:sp>
        <p:sp>
          <p:nvSpPr>
            <p:cNvPr id="267" name="Google Shape;267;g128e38eda49_0_36"/>
            <p:cNvSpPr txBox="1"/>
            <p:nvPr/>
          </p:nvSpPr>
          <p:spPr>
            <a:xfrm>
              <a:off x="277047" y="229257"/>
              <a:ext cx="4314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ko-KR" sz="3200" u="none" cap="none" strike="noStrike">
                  <a:solidFill>
                    <a:schemeClr val="lt1"/>
                  </a:solidFill>
                  <a:latin typeface="Arial"/>
                  <a:ea typeface="Arial"/>
                  <a:cs typeface="Arial"/>
                  <a:sym typeface="Arial"/>
                </a:rPr>
                <a:t>2</a:t>
              </a:r>
              <a:endParaRPr b="1" i="0" sz="3200" u="none" cap="none" strike="noStrike">
                <a:solidFill>
                  <a:schemeClr val="lt1"/>
                </a:solidFill>
                <a:latin typeface="Arial"/>
                <a:ea typeface="Arial"/>
                <a:cs typeface="Arial"/>
                <a:sym typeface="Arial"/>
              </a:endParaRPr>
            </a:p>
          </p:txBody>
        </p:sp>
      </p:grpSp>
      <p:sp>
        <p:nvSpPr>
          <p:cNvPr id="268" name="Google Shape;268;g128e38eda49_0_36"/>
          <p:cNvSpPr txBox="1"/>
          <p:nvPr/>
        </p:nvSpPr>
        <p:spPr>
          <a:xfrm>
            <a:off x="990530" y="764450"/>
            <a:ext cx="5652000" cy="384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ko-KR" sz="1900" u="none" cap="none" strike="noStrike">
                <a:solidFill>
                  <a:srgbClr val="4A86E8"/>
                </a:solidFill>
                <a:latin typeface="Noto Sans Symbols"/>
                <a:ea typeface="Noto Sans Symbols"/>
                <a:cs typeface="Noto Sans Symbols"/>
                <a:sym typeface="Noto Sans Symbols"/>
              </a:rPr>
              <a:t>정보 구조도</a:t>
            </a:r>
            <a:endParaRPr b="1" i="0" sz="1700" u="none" cap="none" strike="noStrike">
              <a:solidFill>
                <a:srgbClr val="4A86E8"/>
              </a:solidFill>
              <a:latin typeface="Noto Sans Symbols"/>
              <a:ea typeface="Noto Sans Symbols"/>
              <a:cs typeface="Noto Sans Symbols"/>
              <a:sym typeface="Noto Sans Symbols"/>
            </a:endParaRPr>
          </a:p>
        </p:txBody>
      </p:sp>
      <p:sp>
        <p:nvSpPr>
          <p:cNvPr id="269" name="Google Shape;269;g128e38eda49_0_36"/>
          <p:cNvSpPr/>
          <p:nvPr/>
        </p:nvSpPr>
        <p:spPr>
          <a:xfrm>
            <a:off x="882100" y="1310525"/>
            <a:ext cx="3325200" cy="46017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128e38eda49_0_36"/>
          <p:cNvSpPr/>
          <p:nvPr/>
        </p:nvSpPr>
        <p:spPr>
          <a:xfrm>
            <a:off x="3143250" y="162900"/>
            <a:ext cx="8562600" cy="6389700"/>
          </a:xfrm>
          <a:prstGeom prst="roundRect">
            <a:avLst>
              <a:gd fmla="val 7556"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1" name="Google Shape;271;g128e38eda49_0_36"/>
          <p:cNvGrpSpPr/>
          <p:nvPr/>
        </p:nvGrpSpPr>
        <p:grpSpPr>
          <a:xfrm>
            <a:off x="1038725" y="600806"/>
            <a:ext cx="10213075" cy="5571309"/>
            <a:chOff x="1591643" y="1353231"/>
            <a:chExt cx="7858025" cy="4321189"/>
          </a:xfrm>
        </p:grpSpPr>
        <p:sp>
          <p:nvSpPr>
            <p:cNvPr id="272" name="Google Shape;272;g128e38eda49_0_36"/>
            <p:cNvSpPr/>
            <p:nvPr/>
          </p:nvSpPr>
          <p:spPr>
            <a:xfrm>
              <a:off x="6125670" y="4938019"/>
              <a:ext cx="1179000" cy="273300"/>
            </a:xfrm>
            <a:prstGeom prst="roundRect">
              <a:avLst>
                <a:gd fmla="val 41681" name="adj"/>
              </a:avLst>
            </a:prstGeom>
            <a:solidFill>
              <a:srgbClr val="6D9EEB"/>
            </a:solidFill>
            <a:ln cap="flat" cmpd="sng" w="9525">
              <a:solidFill>
                <a:srgbClr val="1C4587"/>
              </a:solidFill>
              <a:prstDash val="solid"/>
              <a:round/>
              <a:headEnd len="sm" w="sm" type="none"/>
              <a:tailEnd len="sm" w="sm" type="none"/>
            </a:ln>
          </p:spPr>
          <p:txBody>
            <a:bodyPr anchorCtr="0" anchor="ctr" bIns="15500" lIns="15500" spcFirstLastPara="1" rIns="15500" wrap="square" tIns="15500">
              <a:noAutofit/>
            </a:bodyPr>
            <a:lstStyle/>
            <a:p>
              <a:pPr indent="0" lvl="0" marL="0" marR="0" rtl="0" algn="ctr">
                <a:lnSpc>
                  <a:spcPct val="100000"/>
                </a:lnSpc>
                <a:spcBef>
                  <a:spcPts val="0"/>
                </a:spcBef>
                <a:spcAft>
                  <a:spcPts val="0"/>
                </a:spcAft>
                <a:buClr>
                  <a:srgbClr val="000000"/>
                </a:buClr>
                <a:buSzPts val="900"/>
                <a:buFont typeface="Arial"/>
                <a:buNone/>
              </a:pPr>
              <a:r>
                <a:rPr b="1" lang="ko-KR" sz="1300">
                  <a:solidFill>
                    <a:srgbClr val="FFFFFF"/>
                  </a:solidFill>
                  <a:latin typeface="Malgun Gothic"/>
                  <a:ea typeface="Malgun Gothic"/>
                  <a:cs typeface="Malgun Gothic"/>
                  <a:sym typeface="Malgun Gothic"/>
                </a:rPr>
                <a:t>게시판</a:t>
              </a:r>
              <a:endParaRPr b="0" i="0" sz="1300" u="none" cap="none" strike="noStrike">
                <a:solidFill>
                  <a:srgbClr val="000000"/>
                </a:solidFill>
                <a:latin typeface="Arial"/>
                <a:ea typeface="Arial"/>
                <a:cs typeface="Arial"/>
                <a:sym typeface="Arial"/>
              </a:endParaRPr>
            </a:p>
          </p:txBody>
        </p:sp>
        <p:sp>
          <p:nvSpPr>
            <p:cNvPr id="273" name="Google Shape;273;g128e38eda49_0_36"/>
            <p:cNvSpPr/>
            <p:nvPr/>
          </p:nvSpPr>
          <p:spPr>
            <a:xfrm>
              <a:off x="6125664" y="5401121"/>
              <a:ext cx="1179000" cy="273300"/>
            </a:xfrm>
            <a:prstGeom prst="roundRect">
              <a:avLst>
                <a:gd fmla="val 41681" name="adj"/>
              </a:avLst>
            </a:prstGeom>
            <a:solidFill>
              <a:srgbClr val="6D9EEB"/>
            </a:solidFill>
            <a:ln cap="flat" cmpd="sng" w="9525">
              <a:solidFill>
                <a:srgbClr val="1C4587"/>
              </a:solidFill>
              <a:prstDash val="solid"/>
              <a:round/>
              <a:headEnd len="sm" w="sm" type="none"/>
              <a:tailEnd len="sm" w="sm" type="none"/>
            </a:ln>
          </p:spPr>
          <p:txBody>
            <a:bodyPr anchorCtr="0" anchor="ctr" bIns="15500" lIns="15500" spcFirstLastPara="1" rIns="15500" wrap="square" tIns="15500">
              <a:noAutofit/>
            </a:bodyPr>
            <a:lstStyle/>
            <a:p>
              <a:pPr indent="0" lvl="0" marL="0" marR="0" rtl="0" algn="ctr">
                <a:lnSpc>
                  <a:spcPct val="100000"/>
                </a:lnSpc>
                <a:spcBef>
                  <a:spcPts val="0"/>
                </a:spcBef>
                <a:spcAft>
                  <a:spcPts val="0"/>
                </a:spcAft>
                <a:buClr>
                  <a:srgbClr val="000000"/>
                </a:buClr>
                <a:buSzPts val="900"/>
                <a:buFont typeface="Arial"/>
                <a:buNone/>
              </a:pPr>
              <a:r>
                <a:rPr b="1" lang="ko-KR" sz="1300">
                  <a:solidFill>
                    <a:srgbClr val="FFFFFF"/>
                  </a:solidFill>
                  <a:latin typeface="Malgun Gothic"/>
                  <a:ea typeface="Malgun Gothic"/>
                  <a:cs typeface="Malgun Gothic"/>
                  <a:sym typeface="Malgun Gothic"/>
                </a:rPr>
                <a:t>수강</a:t>
              </a:r>
              <a:endParaRPr b="0" i="0" sz="1300" u="none" cap="none" strike="noStrike">
                <a:solidFill>
                  <a:srgbClr val="000000"/>
                </a:solidFill>
                <a:latin typeface="Arial"/>
                <a:ea typeface="Arial"/>
                <a:cs typeface="Arial"/>
                <a:sym typeface="Arial"/>
              </a:endParaRPr>
            </a:p>
          </p:txBody>
        </p:sp>
        <p:sp>
          <p:nvSpPr>
            <p:cNvPr id="274" name="Google Shape;274;g128e38eda49_0_36"/>
            <p:cNvSpPr/>
            <p:nvPr/>
          </p:nvSpPr>
          <p:spPr>
            <a:xfrm>
              <a:off x="1591643" y="3396849"/>
              <a:ext cx="1254600" cy="304500"/>
            </a:xfrm>
            <a:prstGeom prst="roundRect">
              <a:avLst>
                <a:gd fmla="val 47935" name="adj"/>
              </a:avLst>
            </a:prstGeom>
            <a:solidFill>
              <a:srgbClr val="1C4587"/>
            </a:solidFill>
            <a:ln cap="flat" cmpd="sng" w="9525">
              <a:solidFill>
                <a:srgbClr val="1C4587"/>
              </a:solidFill>
              <a:prstDash val="solid"/>
              <a:round/>
              <a:headEnd len="sm" w="sm" type="none"/>
              <a:tailEnd len="sm" w="sm" type="none"/>
            </a:ln>
          </p:spPr>
          <p:txBody>
            <a:bodyPr anchorCtr="0" anchor="ctr" bIns="15500" lIns="15500" spcFirstLastPara="1" rIns="15500" wrap="square" tIns="15500">
              <a:noAutofit/>
            </a:bodyPr>
            <a:lstStyle/>
            <a:p>
              <a:pPr indent="0" lvl="0" marL="0" marR="0" rtl="0" algn="ctr">
                <a:lnSpc>
                  <a:spcPct val="100000"/>
                </a:lnSpc>
                <a:spcBef>
                  <a:spcPts val="0"/>
                </a:spcBef>
                <a:spcAft>
                  <a:spcPts val="0"/>
                </a:spcAft>
                <a:buClr>
                  <a:srgbClr val="000000"/>
                </a:buClr>
                <a:buSzPts val="1000"/>
                <a:buFont typeface="Arial"/>
                <a:buNone/>
              </a:pPr>
              <a:r>
                <a:rPr b="1" lang="ko-KR">
                  <a:solidFill>
                    <a:srgbClr val="FFFFFF"/>
                  </a:solidFill>
                  <a:latin typeface="Malgun Gothic"/>
                  <a:ea typeface="Malgun Gothic"/>
                  <a:cs typeface="Malgun Gothic"/>
                  <a:sym typeface="Malgun Gothic"/>
                </a:rPr>
                <a:t>함께해JO</a:t>
              </a:r>
              <a:endParaRPr b="1" i="0" u="none" cap="none" strike="noStrike">
                <a:solidFill>
                  <a:srgbClr val="FFFFFF"/>
                </a:solidFill>
                <a:latin typeface="Malgun Gothic"/>
                <a:ea typeface="Malgun Gothic"/>
                <a:cs typeface="Malgun Gothic"/>
                <a:sym typeface="Malgun Gothic"/>
              </a:endParaRPr>
            </a:p>
          </p:txBody>
        </p:sp>
        <p:sp>
          <p:nvSpPr>
            <p:cNvPr id="275" name="Google Shape;275;g128e38eda49_0_36"/>
            <p:cNvSpPr/>
            <p:nvPr/>
          </p:nvSpPr>
          <p:spPr>
            <a:xfrm>
              <a:off x="7461286" y="2336321"/>
              <a:ext cx="915600" cy="215700"/>
            </a:xfrm>
            <a:prstGeom prst="roundRect">
              <a:avLst>
                <a:gd fmla="val 50000" name="adj"/>
              </a:avLst>
            </a:prstGeom>
            <a:solidFill>
              <a:srgbClr val="CFE2F3"/>
            </a:solidFill>
            <a:ln cap="flat" cmpd="sng" w="9525">
              <a:solidFill>
                <a:srgbClr val="1155CC"/>
              </a:solidFill>
              <a:prstDash val="solid"/>
              <a:round/>
              <a:headEnd len="sm" w="sm" type="none"/>
              <a:tailEnd len="sm" w="sm" type="none"/>
            </a:ln>
          </p:spPr>
          <p:txBody>
            <a:bodyPr anchorCtr="0" anchor="ctr" bIns="15500" lIns="15500" spcFirstLastPara="1" rIns="15500" wrap="square" tIns="15500">
              <a:noAutofit/>
            </a:bodyPr>
            <a:lstStyle/>
            <a:p>
              <a:pPr indent="0" lvl="0" marL="0" marR="0" rtl="0" algn="ctr">
                <a:lnSpc>
                  <a:spcPct val="100000"/>
                </a:lnSpc>
                <a:spcBef>
                  <a:spcPts val="0"/>
                </a:spcBef>
                <a:spcAft>
                  <a:spcPts val="0"/>
                </a:spcAft>
                <a:buClr>
                  <a:srgbClr val="000000"/>
                </a:buClr>
                <a:buSzPts val="900"/>
                <a:buFont typeface="Arial"/>
                <a:buNone/>
              </a:pPr>
              <a:r>
                <a:rPr b="0" i="0" lang="ko-KR" sz="1300" u="none" cap="none" strike="noStrike">
                  <a:solidFill>
                    <a:srgbClr val="000000"/>
                  </a:solidFill>
                  <a:latin typeface="Malgun Gothic"/>
                  <a:ea typeface="Malgun Gothic"/>
                  <a:cs typeface="Malgun Gothic"/>
                  <a:sym typeface="Malgun Gothic"/>
                </a:rPr>
                <a:t>회원가입</a:t>
              </a:r>
              <a:endParaRPr b="0" i="0" sz="1300" u="none" cap="none" strike="noStrike">
                <a:solidFill>
                  <a:srgbClr val="000000"/>
                </a:solidFill>
                <a:latin typeface="Malgun Gothic"/>
                <a:ea typeface="Malgun Gothic"/>
                <a:cs typeface="Malgun Gothic"/>
                <a:sym typeface="Malgun Gothic"/>
              </a:endParaRPr>
            </a:p>
          </p:txBody>
        </p:sp>
        <p:sp>
          <p:nvSpPr>
            <p:cNvPr id="276" name="Google Shape;276;g128e38eda49_0_36"/>
            <p:cNvSpPr/>
            <p:nvPr/>
          </p:nvSpPr>
          <p:spPr>
            <a:xfrm>
              <a:off x="6125669" y="4514182"/>
              <a:ext cx="1179000" cy="273300"/>
            </a:xfrm>
            <a:prstGeom prst="roundRect">
              <a:avLst>
                <a:gd fmla="val 41681" name="adj"/>
              </a:avLst>
            </a:prstGeom>
            <a:solidFill>
              <a:srgbClr val="6D9EEB"/>
            </a:solidFill>
            <a:ln cap="flat" cmpd="sng" w="9525">
              <a:solidFill>
                <a:srgbClr val="1C4587"/>
              </a:solidFill>
              <a:prstDash val="solid"/>
              <a:round/>
              <a:headEnd len="sm" w="sm" type="none"/>
              <a:tailEnd len="sm" w="sm" type="none"/>
            </a:ln>
          </p:spPr>
          <p:txBody>
            <a:bodyPr anchorCtr="0" anchor="ctr" bIns="15500" lIns="15500" spcFirstLastPara="1" rIns="15500" wrap="square" tIns="15500">
              <a:noAutofit/>
            </a:bodyPr>
            <a:lstStyle/>
            <a:p>
              <a:pPr indent="0" lvl="0" marL="0" marR="0" rtl="0" algn="ctr">
                <a:lnSpc>
                  <a:spcPct val="100000"/>
                </a:lnSpc>
                <a:spcBef>
                  <a:spcPts val="0"/>
                </a:spcBef>
                <a:spcAft>
                  <a:spcPts val="0"/>
                </a:spcAft>
                <a:buClr>
                  <a:srgbClr val="000000"/>
                </a:buClr>
                <a:buSzPts val="900"/>
                <a:buFont typeface="Arial"/>
                <a:buNone/>
              </a:pPr>
              <a:r>
                <a:rPr b="1" lang="ko-KR" sz="1300">
                  <a:solidFill>
                    <a:srgbClr val="FFFFFF"/>
                  </a:solidFill>
                  <a:latin typeface="Malgun Gothic"/>
                  <a:ea typeface="Malgun Gothic"/>
                  <a:cs typeface="Malgun Gothic"/>
                  <a:sym typeface="Malgun Gothic"/>
                </a:rPr>
                <a:t>로그인</a:t>
              </a:r>
              <a:endParaRPr b="1" i="0" sz="1300" u="none" cap="none" strike="noStrike">
                <a:solidFill>
                  <a:srgbClr val="FFFFFF"/>
                </a:solidFill>
                <a:latin typeface="Malgun Gothic"/>
                <a:ea typeface="Malgun Gothic"/>
                <a:cs typeface="Malgun Gothic"/>
                <a:sym typeface="Malgun Gothic"/>
              </a:endParaRPr>
            </a:p>
          </p:txBody>
        </p:sp>
        <p:sp>
          <p:nvSpPr>
            <p:cNvPr id="277" name="Google Shape;277;g128e38eda49_0_36"/>
            <p:cNvSpPr/>
            <p:nvPr/>
          </p:nvSpPr>
          <p:spPr>
            <a:xfrm>
              <a:off x="6125680" y="4090369"/>
              <a:ext cx="1179000" cy="273300"/>
            </a:xfrm>
            <a:prstGeom prst="roundRect">
              <a:avLst>
                <a:gd fmla="val 41681" name="adj"/>
              </a:avLst>
            </a:prstGeom>
            <a:solidFill>
              <a:srgbClr val="6D9EEB"/>
            </a:solidFill>
            <a:ln cap="flat" cmpd="sng" w="9525">
              <a:solidFill>
                <a:srgbClr val="1C4587"/>
              </a:solidFill>
              <a:prstDash val="solid"/>
              <a:round/>
              <a:headEnd len="sm" w="sm" type="none"/>
              <a:tailEnd len="sm" w="sm" type="none"/>
            </a:ln>
          </p:spPr>
          <p:txBody>
            <a:bodyPr anchorCtr="0" anchor="ctr" bIns="15500" lIns="15500" spcFirstLastPara="1" rIns="15500" wrap="square" tIns="15500">
              <a:noAutofit/>
            </a:bodyPr>
            <a:lstStyle/>
            <a:p>
              <a:pPr indent="0" lvl="0" marL="0" marR="0" rtl="0" algn="ctr">
                <a:lnSpc>
                  <a:spcPct val="100000"/>
                </a:lnSpc>
                <a:spcBef>
                  <a:spcPts val="0"/>
                </a:spcBef>
                <a:spcAft>
                  <a:spcPts val="0"/>
                </a:spcAft>
                <a:buClr>
                  <a:srgbClr val="000000"/>
                </a:buClr>
                <a:buSzPts val="900"/>
                <a:buFont typeface="Arial"/>
                <a:buNone/>
              </a:pPr>
              <a:r>
                <a:rPr b="1" lang="ko-KR" sz="1300">
                  <a:solidFill>
                    <a:srgbClr val="FFFFFF"/>
                  </a:solidFill>
                  <a:latin typeface="Malgun Gothic"/>
                  <a:ea typeface="Malgun Gothic"/>
                  <a:cs typeface="Malgun Gothic"/>
                  <a:sym typeface="Malgun Gothic"/>
                </a:rPr>
                <a:t>고객센터</a:t>
              </a:r>
              <a:endParaRPr b="1" i="0" sz="1300" u="none" cap="none" strike="noStrike">
                <a:solidFill>
                  <a:srgbClr val="FFFFFF"/>
                </a:solidFill>
                <a:latin typeface="Malgun Gothic"/>
                <a:ea typeface="Malgun Gothic"/>
                <a:cs typeface="Malgun Gothic"/>
                <a:sym typeface="Malgun Gothic"/>
              </a:endParaRPr>
            </a:p>
          </p:txBody>
        </p:sp>
        <p:sp>
          <p:nvSpPr>
            <p:cNvPr id="278" name="Google Shape;278;g128e38eda49_0_36"/>
            <p:cNvSpPr/>
            <p:nvPr/>
          </p:nvSpPr>
          <p:spPr>
            <a:xfrm>
              <a:off x="7461289" y="1845294"/>
              <a:ext cx="915600" cy="215700"/>
            </a:xfrm>
            <a:prstGeom prst="roundRect">
              <a:avLst>
                <a:gd fmla="val 50000" name="adj"/>
              </a:avLst>
            </a:prstGeom>
            <a:solidFill>
              <a:srgbClr val="CFE2F3"/>
            </a:solidFill>
            <a:ln cap="flat" cmpd="sng" w="9525">
              <a:solidFill>
                <a:srgbClr val="1155CC"/>
              </a:solidFill>
              <a:prstDash val="solid"/>
              <a:round/>
              <a:headEnd len="sm" w="sm" type="none"/>
              <a:tailEnd len="sm" w="sm" type="none"/>
            </a:ln>
          </p:spPr>
          <p:txBody>
            <a:bodyPr anchorCtr="0" anchor="ctr" bIns="15500" lIns="15500" spcFirstLastPara="1" rIns="15500" wrap="square" tIns="15500">
              <a:noAutofit/>
            </a:bodyPr>
            <a:lstStyle/>
            <a:p>
              <a:pPr indent="0" lvl="0" marL="0" marR="0" rtl="0" algn="ctr">
                <a:lnSpc>
                  <a:spcPct val="100000"/>
                </a:lnSpc>
                <a:spcBef>
                  <a:spcPts val="0"/>
                </a:spcBef>
                <a:spcAft>
                  <a:spcPts val="0"/>
                </a:spcAft>
                <a:buClr>
                  <a:srgbClr val="000000"/>
                </a:buClr>
                <a:buSzPts val="900"/>
                <a:buFont typeface="Arial"/>
                <a:buNone/>
              </a:pPr>
              <a:r>
                <a:rPr lang="ko-KR" sz="1300">
                  <a:solidFill>
                    <a:srgbClr val="000000"/>
                  </a:solidFill>
                  <a:latin typeface="Malgun Gothic"/>
                  <a:ea typeface="Malgun Gothic"/>
                  <a:cs typeface="Malgun Gothic"/>
                  <a:sym typeface="Malgun Gothic"/>
                </a:rPr>
                <a:t>질문하기</a:t>
              </a:r>
              <a:endParaRPr b="0" i="0" sz="1300" u="none" cap="none" strike="noStrike">
                <a:solidFill>
                  <a:srgbClr val="000000"/>
                </a:solidFill>
                <a:latin typeface="Arial"/>
                <a:ea typeface="Arial"/>
                <a:cs typeface="Arial"/>
                <a:sym typeface="Arial"/>
              </a:endParaRPr>
            </a:p>
          </p:txBody>
        </p:sp>
        <p:sp>
          <p:nvSpPr>
            <p:cNvPr id="279" name="Google Shape;279;g128e38eda49_0_36"/>
            <p:cNvSpPr/>
            <p:nvPr/>
          </p:nvSpPr>
          <p:spPr>
            <a:xfrm>
              <a:off x="7461264" y="4122294"/>
              <a:ext cx="915600" cy="215700"/>
            </a:xfrm>
            <a:prstGeom prst="roundRect">
              <a:avLst>
                <a:gd fmla="val 50000" name="adj"/>
              </a:avLst>
            </a:prstGeom>
            <a:solidFill>
              <a:srgbClr val="CFE2F3"/>
            </a:solidFill>
            <a:ln cap="flat" cmpd="sng" w="9525">
              <a:solidFill>
                <a:srgbClr val="1155CC"/>
              </a:solidFill>
              <a:prstDash val="solid"/>
              <a:round/>
              <a:headEnd len="sm" w="sm" type="none"/>
              <a:tailEnd len="sm" w="sm" type="none"/>
            </a:ln>
          </p:spPr>
          <p:txBody>
            <a:bodyPr anchorCtr="0" anchor="ctr" bIns="15500" lIns="15500" spcFirstLastPara="1" rIns="15500" wrap="square" tIns="15500">
              <a:noAutofit/>
            </a:bodyPr>
            <a:lstStyle/>
            <a:p>
              <a:pPr indent="0" lvl="0" marL="0" marR="0" rtl="0" algn="ctr">
                <a:lnSpc>
                  <a:spcPct val="100000"/>
                </a:lnSpc>
                <a:spcBef>
                  <a:spcPts val="0"/>
                </a:spcBef>
                <a:spcAft>
                  <a:spcPts val="0"/>
                </a:spcAft>
                <a:buClr>
                  <a:srgbClr val="000000"/>
                </a:buClr>
                <a:buSzPts val="900"/>
                <a:buFont typeface="Arial"/>
                <a:buNone/>
              </a:pPr>
              <a:r>
                <a:rPr lang="ko-KR" sz="1300">
                  <a:solidFill>
                    <a:srgbClr val="000000"/>
                  </a:solidFill>
                  <a:latin typeface="Malgun Gothic"/>
                  <a:ea typeface="Malgun Gothic"/>
                  <a:cs typeface="Malgun Gothic"/>
                  <a:sym typeface="Malgun Gothic"/>
                </a:rPr>
                <a:t>답변</a:t>
              </a:r>
              <a:endParaRPr b="0" i="0" sz="1300" u="none" cap="none" strike="noStrike">
                <a:solidFill>
                  <a:srgbClr val="000000"/>
                </a:solidFill>
                <a:latin typeface="Arial"/>
                <a:ea typeface="Arial"/>
                <a:cs typeface="Arial"/>
                <a:sym typeface="Arial"/>
              </a:endParaRPr>
            </a:p>
          </p:txBody>
        </p:sp>
        <p:sp>
          <p:nvSpPr>
            <p:cNvPr id="280" name="Google Shape;280;g128e38eda49_0_36"/>
            <p:cNvSpPr/>
            <p:nvPr/>
          </p:nvSpPr>
          <p:spPr>
            <a:xfrm>
              <a:off x="6125679" y="3694533"/>
              <a:ext cx="1179000" cy="273300"/>
            </a:xfrm>
            <a:prstGeom prst="roundRect">
              <a:avLst>
                <a:gd fmla="val 41681" name="adj"/>
              </a:avLst>
            </a:prstGeom>
            <a:solidFill>
              <a:srgbClr val="6D9EEB"/>
            </a:solidFill>
            <a:ln cap="flat" cmpd="sng" w="9525">
              <a:solidFill>
                <a:srgbClr val="1C4587"/>
              </a:solidFill>
              <a:prstDash val="solid"/>
              <a:round/>
              <a:headEnd len="sm" w="sm" type="none"/>
              <a:tailEnd len="sm" w="sm" type="none"/>
            </a:ln>
          </p:spPr>
          <p:txBody>
            <a:bodyPr anchorCtr="0" anchor="ctr" bIns="15500" lIns="15500" spcFirstLastPara="1" rIns="15500" wrap="square" tIns="15500">
              <a:noAutofit/>
            </a:bodyPr>
            <a:lstStyle/>
            <a:p>
              <a:pPr indent="0" lvl="0" marL="0" marR="0" rtl="0" algn="ctr">
                <a:lnSpc>
                  <a:spcPct val="100000"/>
                </a:lnSpc>
                <a:spcBef>
                  <a:spcPts val="0"/>
                </a:spcBef>
                <a:spcAft>
                  <a:spcPts val="0"/>
                </a:spcAft>
                <a:buClr>
                  <a:srgbClr val="000000"/>
                </a:buClr>
                <a:buSzPts val="900"/>
                <a:buFont typeface="Arial"/>
                <a:buNone/>
              </a:pPr>
              <a:r>
                <a:rPr b="1" lang="ko-KR" sz="1300">
                  <a:solidFill>
                    <a:srgbClr val="FFFFFF"/>
                  </a:solidFill>
                  <a:latin typeface="Malgun Gothic"/>
                  <a:ea typeface="Malgun Gothic"/>
                  <a:cs typeface="Malgun Gothic"/>
                  <a:sym typeface="Malgun Gothic"/>
                </a:rPr>
                <a:t>이벤트</a:t>
              </a:r>
              <a:endParaRPr b="1" i="0" sz="1300" u="none" cap="none" strike="noStrike">
                <a:solidFill>
                  <a:srgbClr val="FFFFFF"/>
                </a:solidFill>
                <a:latin typeface="Malgun Gothic"/>
                <a:ea typeface="Malgun Gothic"/>
                <a:cs typeface="Malgun Gothic"/>
                <a:sym typeface="Malgun Gothic"/>
              </a:endParaRPr>
            </a:p>
          </p:txBody>
        </p:sp>
        <p:sp>
          <p:nvSpPr>
            <p:cNvPr id="281" name="Google Shape;281;g128e38eda49_0_36"/>
            <p:cNvSpPr/>
            <p:nvPr/>
          </p:nvSpPr>
          <p:spPr>
            <a:xfrm>
              <a:off x="7461275" y="1413381"/>
              <a:ext cx="915600" cy="215700"/>
            </a:xfrm>
            <a:prstGeom prst="roundRect">
              <a:avLst>
                <a:gd fmla="val 50000" name="adj"/>
              </a:avLst>
            </a:prstGeom>
            <a:solidFill>
              <a:srgbClr val="CFE2F3"/>
            </a:solidFill>
            <a:ln cap="flat" cmpd="sng" w="9525">
              <a:solidFill>
                <a:srgbClr val="1155CC"/>
              </a:solidFill>
              <a:prstDash val="solid"/>
              <a:round/>
              <a:headEnd len="sm" w="sm" type="none"/>
              <a:tailEnd len="sm" w="sm" type="none"/>
            </a:ln>
          </p:spPr>
          <p:txBody>
            <a:bodyPr anchorCtr="0" anchor="ctr" bIns="15500" lIns="15500" spcFirstLastPara="1" rIns="15500" wrap="square" tIns="15500">
              <a:noAutofit/>
            </a:bodyPr>
            <a:lstStyle/>
            <a:p>
              <a:pPr indent="0" lvl="0" marL="0" marR="0" rtl="0" algn="ctr">
                <a:lnSpc>
                  <a:spcPct val="100000"/>
                </a:lnSpc>
                <a:spcBef>
                  <a:spcPts val="0"/>
                </a:spcBef>
                <a:spcAft>
                  <a:spcPts val="0"/>
                </a:spcAft>
                <a:buClr>
                  <a:srgbClr val="000000"/>
                </a:buClr>
                <a:buSzPts val="900"/>
                <a:buFont typeface="Arial"/>
                <a:buNone/>
              </a:pPr>
              <a:r>
                <a:rPr lang="ko-KR" sz="1300">
                  <a:latin typeface="Malgun Gothic"/>
                  <a:ea typeface="Malgun Gothic"/>
                  <a:cs typeface="Malgun Gothic"/>
                  <a:sym typeface="Malgun Gothic"/>
                </a:rPr>
                <a:t>로또</a:t>
              </a:r>
              <a:endParaRPr b="0" i="0" sz="1300" u="none" cap="none" strike="noStrike">
                <a:solidFill>
                  <a:srgbClr val="000000"/>
                </a:solidFill>
                <a:latin typeface="Malgun Gothic"/>
                <a:ea typeface="Malgun Gothic"/>
                <a:cs typeface="Malgun Gothic"/>
                <a:sym typeface="Malgun Gothic"/>
              </a:endParaRPr>
            </a:p>
          </p:txBody>
        </p:sp>
        <p:sp>
          <p:nvSpPr>
            <p:cNvPr id="282" name="Google Shape;282;g128e38eda49_0_36"/>
            <p:cNvSpPr/>
            <p:nvPr/>
          </p:nvSpPr>
          <p:spPr>
            <a:xfrm rot="875">
              <a:off x="2782893" y="2607091"/>
              <a:ext cx="1179000" cy="273300"/>
            </a:xfrm>
            <a:prstGeom prst="roundRect">
              <a:avLst>
                <a:gd fmla="val 41681" name="adj"/>
              </a:avLst>
            </a:prstGeom>
            <a:solidFill>
              <a:srgbClr val="1155CC"/>
            </a:solidFill>
            <a:ln cap="flat" cmpd="sng" w="9525">
              <a:solidFill>
                <a:srgbClr val="1155CC"/>
              </a:solidFill>
              <a:prstDash val="solid"/>
              <a:round/>
              <a:headEnd len="sm" w="sm" type="none"/>
              <a:tailEnd len="sm" w="sm" type="none"/>
            </a:ln>
          </p:spPr>
          <p:txBody>
            <a:bodyPr anchorCtr="0" anchor="ctr" bIns="15500" lIns="15500" spcFirstLastPara="1" rIns="15500" wrap="square" tIns="15500">
              <a:noAutofit/>
            </a:bodyPr>
            <a:lstStyle/>
            <a:p>
              <a:pPr indent="0" lvl="0" marL="0" marR="0" rtl="0" algn="ctr">
                <a:lnSpc>
                  <a:spcPct val="100000"/>
                </a:lnSpc>
                <a:spcBef>
                  <a:spcPts val="0"/>
                </a:spcBef>
                <a:spcAft>
                  <a:spcPts val="0"/>
                </a:spcAft>
                <a:buClr>
                  <a:srgbClr val="000000"/>
                </a:buClr>
                <a:buSzPts val="900"/>
                <a:buFont typeface="Arial"/>
                <a:buNone/>
              </a:pPr>
              <a:r>
                <a:rPr b="1" lang="ko-KR" sz="1300">
                  <a:solidFill>
                    <a:srgbClr val="FFFFFF"/>
                  </a:solidFill>
                  <a:latin typeface="Malgun Gothic"/>
                  <a:ea typeface="Malgun Gothic"/>
                  <a:cs typeface="Malgun Gothic"/>
                  <a:sym typeface="Malgun Gothic"/>
                </a:rPr>
                <a:t>사용자 </a:t>
              </a:r>
              <a:r>
                <a:rPr b="1" i="0" lang="ko-KR" sz="1300" u="none" cap="none" strike="noStrike">
                  <a:solidFill>
                    <a:srgbClr val="FFFFFF"/>
                  </a:solidFill>
                  <a:latin typeface="Malgun Gothic"/>
                  <a:ea typeface="Malgun Gothic"/>
                  <a:cs typeface="Malgun Gothic"/>
                  <a:sym typeface="Malgun Gothic"/>
                </a:rPr>
                <a:t>페이지</a:t>
              </a:r>
              <a:endParaRPr b="1" i="0" sz="1300" u="none" cap="none" strike="noStrike">
                <a:solidFill>
                  <a:srgbClr val="FFFFFF"/>
                </a:solidFill>
                <a:latin typeface="Malgun Gothic"/>
                <a:ea typeface="Malgun Gothic"/>
                <a:cs typeface="Malgun Gothic"/>
                <a:sym typeface="Malgun Gothic"/>
              </a:endParaRPr>
            </a:p>
          </p:txBody>
        </p:sp>
        <p:cxnSp>
          <p:nvCxnSpPr>
            <p:cNvPr id="283" name="Google Shape;283;g128e38eda49_0_36"/>
            <p:cNvCxnSpPr>
              <a:stCxn id="274" idx="3"/>
              <a:endCxn id="282" idx="2"/>
            </p:cNvCxnSpPr>
            <p:nvPr/>
          </p:nvCxnSpPr>
          <p:spPr>
            <a:xfrm flipH="1" rot="10800000">
              <a:off x="2846243" y="2880399"/>
              <a:ext cx="526200" cy="668700"/>
            </a:xfrm>
            <a:prstGeom prst="bentConnector2">
              <a:avLst/>
            </a:prstGeom>
            <a:noFill/>
            <a:ln cap="flat" cmpd="sng" w="9525">
              <a:solidFill>
                <a:srgbClr val="1F497D"/>
              </a:solidFill>
              <a:prstDash val="solid"/>
              <a:round/>
              <a:headEnd len="med" w="med" type="none"/>
              <a:tailEnd len="med" w="med" type="none"/>
            </a:ln>
          </p:spPr>
        </p:cxnSp>
        <p:sp>
          <p:nvSpPr>
            <p:cNvPr id="284" name="Google Shape;284;g128e38eda49_0_36"/>
            <p:cNvSpPr/>
            <p:nvPr/>
          </p:nvSpPr>
          <p:spPr>
            <a:xfrm>
              <a:off x="4025254" y="4863669"/>
              <a:ext cx="1179000" cy="273300"/>
            </a:xfrm>
            <a:prstGeom prst="roundRect">
              <a:avLst>
                <a:gd fmla="val 41681" name="adj"/>
              </a:avLst>
            </a:prstGeom>
            <a:solidFill>
              <a:srgbClr val="6D9EEB"/>
            </a:solidFill>
            <a:ln cap="flat" cmpd="sng" w="9525">
              <a:solidFill>
                <a:srgbClr val="1155CC"/>
              </a:solidFill>
              <a:prstDash val="solid"/>
              <a:round/>
              <a:headEnd len="sm" w="sm" type="none"/>
              <a:tailEnd len="sm" w="sm" type="none"/>
            </a:ln>
          </p:spPr>
          <p:txBody>
            <a:bodyPr anchorCtr="0" anchor="ctr" bIns="15500" lIns="15500" spcFirstLastPara="1" rIns="15500" wrap="square" tIns="15500">
              <a:noAutofit/>
            </a:bodyPr>
            <a:lstStyle/>
            <a:p>
              <a:pPr indent="0" lvl="0" marL="0" marR="0" rtl="0" algn="ctr">
                <a:lnSpc>
                  <a:spcPct val="100000"/>
                </a:lnSpc>
                <a:spcBef>
                  <a:spcPts val="0"/>
                </a:spcBef>
                <a:spcAft>
                  <a:spcPts val="0"/>
                </a:spcAft>
                <a:buClr>
                  <a:srgbClr val="000000"/>
                </a:buClr>
                <a:buSzPts val="900"/>
                <a:buFont typeface="Arial"/>
                <a:buNone/>
              </a:pPr>
              <a:r>
                <a:rPr b="1" lang="ko-KR">
                  <a:solidFill>
                    <a:srgbClr val="FFFFFF"/>
                  </a:solidFill>
                  <a:latin typeface="Malgun Gothic"/>
                  <a:ea typeface="Malgun Gothic"/>
                  <a:cs typeface="Malgun Gothic"/>
                  <a:sym typeface="Malgun Gothic"/>
                </a:rPr>
                <a:t>메인</a:t>
              </a:r>
              <a:endParaRPr b="1" i="0" sz="1300" u="none" cap="none" strike="noStrike">
                <a:solidFill>
                  <a:srgbClr val="FFFFFF"/>
                </a:solidFill>
                <a:latin typeface="Malgun Gothic"/>
                <a:ea typeface="Malgun Gothic"/>
                <a:cs typeface="Malgun Gothic"/>
                <a:sym typeface="Malgun Gothic"/>
              </a:endParaRPr>
            </a:p>
          </p:txBody>
        </p:sp>
        <p:sp>
          <p:nvSpPr>
            <p:cNvPr id="285" name="Google Shape;285;g128e38eda49_0_36"/>
            <p:cNvSpPr/>
            <p:nvPr/>
          </p:nvSpPr>
          <p:spPr>
            <a:xfrm>
              <a:off x="3947454" y="1926373"/>
              <a:ext cx="1179000" cy="273300"/>
            </a:xfrm>
            <a:prstGeom prst="roundRect">
              <a:avLst>
                <a:gd fmla="val 41681" name="adj"/>
              </a:avLst>
            </a:prstGeom>
            <a:solidFill>
              <a:srgbClr val="6D9EEB"/>
            </a:solidFill>
            <a:ln cap="flat" cmpd="sng" w="9525">
              <a:solidFill>
                <a:srgbClr val="1155CC"/>
              </a:solidFill>
              <a:prstDash val="solid"/>
              <a:round/>
              <a:headEnd len="sm" w="sm" type="none"/>
              <a:tailEnd len="sm" w="sm" type="none"/>
            </a:ln>
          </p:spPr>
          <p:txBody>
            <a:bodyPr anchorCtr="0" anchor="ctr" bIns="15500" lIns="15500" spcFirstLastPara="1" rIns="15500" wrap="square" tIns="15500">
              <a:noAutofit/>
            </a:bodyPr>
            <a:lstStyle/>
            <a:p>
              <a:pPr indent="0" lvl="0" marL="0" marR="0" rtl="0" algn="ctr">
                <a:lnSpc>
                  <a:spcPct val="100000"/>
                </a:lnSpc>
                <a:spcBef>
                  <a:spcPts val="0"/>
                </a:spcBef>
                <a:spcAft>
                  <a:spcPts val="0"/>
                </a:spcAft>
                <a:buClr>
                  <a:srgbClr val="000000"/>
                </a:buClr>
                <a:buSzPts val="900"/>
                <a:buFont typeface="Arial"/>
                <a:buNone/>
              </a:pPr>
              <a:r>
                <a:rPr b="1" lang="ko-KR" sz="1300">
                  <a:solidFill>
                    <a:srgbClr val="FFFFFF"/>
                  </a:solidFill>
                  <a:latin typeface="Malgun Gothic"/>
                  <a:ea typeface="Malgun Gothic"/>
                  <a:cs typeface="Malgun Gothic"/>
                  <a:sym typeface="Malgun Gothic"/>
                </a:rPr>
                <a:t>메인</a:t>
              </a:r>
              <a:endParaRPr b="1" i="0" sz="1300" u="none" cap="none" strike="noStrike">
                <a:solidFill>
                  <a:srgbClr val="FFFFFF"/>
                </a:solidFill>
                <a:latin typeface="Malgun Gothic"/>
                <a:ea typeface="Malgun Gothic"/>
                <a:cs typeface="Malgun Gothic"/>
                <a:sym typeface="Malgun Gothic"/>
              </a:endParaRPr>
            </a:p>
          </p:txBody>
        </p:sp>
        <p:sp>
          <p:nvSpPr>
            <p:cNvPr id="286" name="Google Shape;286;g128e38eda49_0_36"/>
            <p:cNvSpPr/>
            <p:nvPr/>
          </p:nvSpPr>
          <p:spPr>
            <a:xfrm>
              <a:off x="6128958" y="2774023"/>
              <a:ext cx="1179000" cy="273300"/>
            </a:xfrm>
            <a:prstGeom prst="roundRect">
              <a:avLst>
                <a:gd fmla="val 41681" name="adj"/>
              </a:avLst>
            </a:prstGeom>
            <a:solidFill>
              <a:srgbClr val="6D9EEB"/>
            </a:solidFill>
            <a:ln cap="flat" cmpd="sng" w="9525">
              <a:solidFill>
                <a:srgbClr val="1C4587"/>
              </a:solidFill>
              <a:prstDash val="solid"/>
              <a:round/>
              <a:headEnd len="sm" w="sm" type="none"/>
              <a:tailEnd len="sm" w="sm" type="none"/>
            </a:ln>
          </p:spPr>
          <p:txBody>
            <a:bodyPr anchorCtr="0" anchor="ctr" bIns="15500" lIns="15500" spcFirstLastPara="1" rIns="15500" wrap="square" tIns="15500">
              <a:noAutofit/>
            </a:bodyPr>
            <a:lstStyle/>
            <a:p>
              <a:pPr indent="0" lvl="0" marL="0" marR="0" rtl="0" algn="ctr">
                <a:lnSpc>
                  <a:spcPct val="100000"/>
                </a:lnSpc>
                <a:spcBef>
                  <a:spcPts val="0"/>
                </a:spcBef>
                <a:spcAft>
                  <a:spcPts val="0"/>
                </a:spcAft>
                <a:buClr>
                  <a:srgbClr val="000000"/>
                </a:buClr>
                <a:buSzPts val="900"/>
                <a:buFont typeface="Arial"/>
                <a:buNone/>
              </a:pPr>
              <a:r>
                <a:rPr b="1" lang="ko-KR" sz="1300">
                  <a:solidFill>
                    <a:srgbClr val="FFFFFF"/>
                  </a:solidFill>
                  <a:latin typeface="Malgun Gothic"/>
                  <a:ea typeface="Malgun Gothic"/>
                  <a:cs typeface="Malgun Gothic"/>
                  <a:sym typeface="Malgun Gothic"/>
                </a:rPr>
                <a:t>게시판</a:t>
              </a:r>
              <a:endParaRPr b="0" i="0" sz="1300" u="none" cap="none" strike="noStrike">
                <a:solidFill>
                  <a:srgbClr val="000000"/>
                </a:solidFill>
                <a:latin typeface="Arial"/>
                <a:ea typeface="Arial"/>
                <a:cs typeface="Arial"/>
                <a:sym typeface="Arial"/>
              </a:endParaRPr>
            </a:p>
          </p:txBody>
        </p:sp>
        <p:sp>
          <p:nvSpPr>
            <p:cNvPr id="287" name="Google Shape;287;g128e38eda49_0_36"/>
            <p:cNvSpPr/>
            <p:nvPr/>
          </p:nvSpPr>
          <p:spPr>
            <a:xfrm>
              <a:off x="6128952" y="3178023"/>
              <a:ext cx="1179000" cy="273300"/>
            </a:xfrm>
            <a:prstGeom prst="roundRect">
              <a:avLst>
                <a:gd fmla="val 41681" name="adj"/>
              </a:avLst>
            </a:prstGeom>
            <a:solidFill>
              <a:srgbClr val="6D9EEB"/>
            </a:solidFill>
            <a:ln cap="flat" cmpd="sng" w="9525">
              <a:solidFill>
                <a:srgbClr val="1C4587"/>
              </a:solidFill>
              <a:prstDash val="solid"/>
              <a:round/>
              <a:headEnd len="sm" w="sm" type="none"/>
              <a:tailEnd len="sm" w="sm" type="none"/>
            </a:ln>
          </p:spPr>
          <p:txBody>
            <a:bodyPr anchorCtr="0" anchor="ctr" bIns="15500" lIns="15500" spcFirstLastPara="1" rIns="15500" wrap="square" tIns="15500">
              <a:noAutofit/>
            </a:bodyPr>
            <a:lstStyle/>
            <a:p>
              <a:pPr indent="0" lvl="0" marL="0" marR="0" rtl="0" algn="ctr">
                <a:lnSpc>
                  <a:spcPct val="100000"/>
                </a:lnSpc>
                <a:spcBef>
                  <a:spcPts val="0"/>
                </a:spcBef>
                <a:spcAft>
                  <a:spcPts val="0"/>
                </a:spcAft>
                <a:buClr>
                  <a:srgbClr val="000000"/>
                </a:buClr>
                <a:buSzPts val="900"/>
                <a:buFont typeface="Arial"/>
                <a:buNone/>
              </a:pPr>
              <a:r>
                <a:rPr b="1" lang="ko-KR" sz="1300">
                  <a:solidFill>
                    <a:srgbClr val="FFFFFF"/>
                  </a:solidFill>
                  <a:latin typeface="Malgun Gothic"/>
                  <a:ea typeface="Malgun Gothic"/>
                  <a:cs typeface="Malgun Gothic"/>
                  <a:sym typeface="Malgun Gothic"/>
                </a:rPr>
                <a:t>수강</a:t>
              </a:r>
              <a:endParaRPr b="0" i="0" sz="1300" u="none" cap="none" strike="noStrike">
                <a:solidFill>
                  <a:srgbClr val="000000"/>
                </a:solidFill>
                <a:latin typeface="Arial"/>
                <a:ea typeface="Arial"/>
                <a:cs typeface="Arial"/>
                <a:sym typeface="Arial"/>
              </a:endParaRPr>
            </a:p>
          </p:txBody>
        </p:sp>
        <p:sp>
          <p:nvSpPr>
            <p:cNvPr id="288" name="Google Shape;288;g128e38eda49_0_36"/>
            <p:cNvSpPr/>
            <p:nvPr/>
          </p:nvSpPr>
          <p:spPr>
            <a:xfrm>
              <a:off x="6125682" y="2291109"/>
              <a:ext cx="1179000" cy="273300"/>
            </a:xfrm>
            <a:prstGeom prst="roundRect">
              <a:avLst>
                <a:gd fmla="val 41681" name="adj"/>
              </a:avLst>
            </a:prstGeom>
            <a:solidFill>
              <a:srgbClr val="6D9EEB"/>
            </a:solidFill>
            <a:ln cap="flat" cmpd="sng" w="9525">
              <a:solidFill>
                <a:srgbClr val="1C4587"/>
              </a:solidFill>
              <a:prstDash val="solid"/>
              <a:round/>
              <a:headEnd len="sm" w="sm" type="none"/>
              <a:tailEnd len="sm" w="sm" type="none"/>
            </a:ln>
          </p:spPr>
          <p:txBody>
            <a:bodyPr anchorCtr="0" anchor="ctr" bIns="15500" lIns="15500" spcFirstLastPara="1" rIns="15500" wrap="square" tIns="15500">
              <a:noAutofit/>
            </a:bodyPr>
            <a:lstStyle/>
            <a:p>
              <a:pPr indent="0" lvl="0" marL="0" marR="0" rtl="0" algn="ctr">
                <a:lnSpc>
                  <a:spcPct val="100000"/>
                </a:lnSpc>
                <a:spcBef>
                  <a:spcPts val="0"/>
                </a:spcBef>
                <a:spcAft>
                  <a:spcPts val="0"/>
                </a:spcAft>
                <a:buClr>
                  <a:srgbClr val="000000"/>
                </a:buClr>
                <a:buSzPts val="900"/>
                <a:buFont typeface="Arial"/>
                <a:buNone/>
              </a:pPr>
              <a:r>
                <a:rPr b="1" i="0" lang="ko-KR" sz="1300" u="none" cap="none" strike="noStrike">
                  <a:solidFill>
                    <a:srgbClr val="FFFFFF"/>
                  </a:solidFill>
                  <a:latin typeface="Malgun Gothic"/>
                  <a:ea typeface="Malgun Gothic"/>
                  <a:cs typeface="Malgun Gothic"/>
                  <a:sym typeface="Malgun Gothic"/>
                </a:rPr>
                <a:t>로그인</a:t>
              </a:r>
              <a:endParaRPr b="1" i="0" sz="1300" u="none" cap="none" strike="noStrike">
                <a:solidFill>
                  <a:srgbClr val="FFFFFF"/>
                </a:solidFill>
                <a:latin typeface="Malgun Gothic"/>
                <a:ea typeface="Malgun Gothic"/>
                <a:cs typeface="Malgun Gothic"/>
                <a:sym typeface="Malgun Gothic"/>
              </a:endParaRPr>
            </a:p>
          </p:txBody>
        </p:sp>
        <p:sp>
          <p:nvSpPr>
            <p:cNvPr id="289" name="Google Shape;289;g128e38eda49_0_36"/>
            <p:cNvSpPr/>
            <p:nvPr/>
          </p:nvSpPr>
          <p:spPr>
            <a:xfrm>
              <a:off x="6128968" y="1808169"/>
              <a:ext cx="1179000" cy="273300"/>
            </a:xfrm>
            <a:prstGeom prst="roundRect">
              <a:avLst>
                <a:gd fmla="val 41681" name="adj"/>
              </a:avLst>
            </a:prstGeom>
            <a:solidFill>
              <a:srgbClr val="6D9EEB"/>
            </a:solidFill>
            <a:ln cap="flat" cmpd="sng" w="9525">
              <a:solidFill>
                <a:srgbClr val="1C4587"/>
              </a:solidFill>
              <a:prstDash val="solid"/>
              <a:round/>
              <a:headEnd len="sm" w="sm" type="none"/>
              <a:tailEnd len="sm" w="sm" type="none"/>
            </a:ln>
          </p:spPr>
          <p:txBody>
            <a:bodyPr anchorCtr="0" anchor="ctr" bIns="15500" lIns="15500" spcFirstLastPara="1" rIns="15500" wrap="square" tIns="15500">
              <a:noAutofit/>
            </a:bodyPr>
            <a:lstStyle/>
            <a:p>
              <a:pPr indent="0" lvl="0" marL="0" marR="0" rtl="0" algn="ctr">
                <a:lnSpc>
                  <a:spcPct val="100000"/>
                </a:lnSpc>
                <a:spcBef>
                  <a:spcPts val="0"/>
                </a:spcBef>
                <a:spcAft>
                  <a:spcPts val="0"/>
                </a:spcAft>
                <a:buClr>
                  <a:srgbClr val="000000"/>
                </a:buClr>
                <a:buSzPts val="900"/>
                <a:buFont typeface="Arial"/>
                <a:buNone/>
              </a:pPr>
              <a:r>
                <a:rPr b="1" lang="ko-KR" sz="1300">
                  <a:solidFill>
                    <a:srgbClr val="FFFFFF"/>
                  </a:solidFill>
                  <a:latin typeface="Malgun Gothic"/>
                  <a:ea typeface="Malgun Gothic"/>
                  <a:cs typeface="Malgun Gothic"/>
                  <a:sym typeface="Malgun Gothic"/>
                </a:rPr>
                <a:t>고객센터</a:t>
              </a:r>
              <a:endParaRPr b="1" i="0" sz="1300" u="none" cap="none" strike="noStrike">
                <a:solidFill>
                  <a:srgbClr val="FFFFFF"/>
                </a:solidFill>
                <a:latin typeface="Malgun Gothic"/>
                <a:ea typeface="Malgun Gothic"/>
                <a:cs typeface="Malgun Gothic"/>
                <a:sym typeface="Malgun Gothic"/>
              </a:endParaRPr>
            </a:p>
          </p:txBody>
        </p:sp>
        <p:sp>
          <p:nvSpPr>
            <p:cNvPr id="290" name="Google Shape;290;g128e38eda49_0_36"/>
            <p:cNvSpPr/>
            <p:nvPr/>
          </p:nvSpPr>
          <p:spPr>
            <a:xfrm>
              <a:off x="6128967" y="1353231"/>
              <a:ext cx="1179000" cy="273300"/>
            </a:xfrm>
            <a:prstGeom prst="roundRect">
              <a:avLst>
                <a:gd fmla="val 41681" name="adj"/>
              </a:avLst>
            </a:prstGeom>
            <a:solidFill>
              <a:srgbClr val="6D9EEB"/>
            </a:solidFill>
            <a:ln cap="flat" cmpd="sng" w="9525">
              <a:solidFill>
                <a:srgbClr val="1C4587"/>
              </a:solidFill>
              <a:prstDash val="solid"/>
              <a:round/>
              <a:headEnd len="sm" w="sm" type="none"/>
              <a:tailEnd len="sm" w="sm" type="none"/>
            </a:ln>
          </p:spPr>
          <p:txBody>
            <a:bodyPr anchorCtr="0" anchor="ctr" bIns="15500" lIns="15500" spcFirstLastPara="1" rIns="15500" wrap="square" tIns="15500">
              <a:noAutofit/>
            </a:bodyPr>
            <a:lstStyle/>
            <a:p>
              <a:pPr indent="0" lvl="0" marL="0" marR="0" rtl="0" algn="ctr">
                <a:lnSpc>
                  <a:spcPct val="100000"/>
                </a:lnSpc>
                <a:spcBef>
                  <a:spcPts val="0"/>
                </a:spcBef>
                <a:spcAft>
                  <a:spcPts val="0"/>
                </a:spcAft>
                <a:buClr>
                  <a:srgbClr val="000000"/>
                </a:buClr>
                <a:buSzPts val="900"/>
                <a:buFont typeface="Arial"/>
                <a:buNone/>
              </a:pPr>
              <a:r>
                <a:rPr b="1" lang="ko-KR" sz="1300">
                  <a:solidFill>
                    <a:srgbClr val="FFFFFF"/>
                  </a:solidFill>
                  <a:latin typeface="Malgun Gothic"/>
                  <a:ea typeface="Malgun Gothic"/>
                  <a:cs typeface="Malgun Gothic"/>
                  <a:sym typeface="Malgun Gothic"/>
                </a:rPr>
                <a:t>이벤트</a:t>
              </a:r>
              <a:endParaRPr b="1" i="0" sz="1300" u="none" cap="none" strike="noStrike">
                <a:solidFill>
                  <a:srgbClr val="FFFFFF"/>
                </a:solidFill>
                <a:latin typeface="Malgun Gothic"/>
                <a:ea typeface="Malgun Gothic"/>
                <a:cs typeface="Malgun Gothic"/>
                <a:sym typeface="Malgun Gothic"/>
              </a:endParaRPr>
            </a:p>
          </p:txBody>
        </p:sp>
        <p:cxnSp>
          <p:nvCxnSpPr>
            <p:cNvPr id="291" name="Google Shape;291;g128e38eda49_0_36"/>
            <p:cNvCxnSpPr>
              <a:stCxn id="282" idx="0"/>
              <a:endCxn id="285" idx="1"/>
            </p:cNvCxnSpPr>
            <p:nvPr/>
          </p:nvCxnSpPr>
          <p:spPr>
            <a:xfrm rot="-5400000">
              <a:off x="3387843" y="2047441"/>
              <a:ext cx="544200" cy="575100"/>
            </a:xfrm>
            <a:prstGeom prst="bentConnector2">
              <a:avLst/>
            </a:prstGeom>
            <a:noFill/>
            <a:ln cap="flat" cmpd="sng" w="9525">
              <a:solidFill>
                <a:srgbClr val="1F497D"/>
              </a:solidFill>
              <a:prstDash val="solid"/>
              <a:round/>
              <a:headEnd len="med" w="med" type="none"/>
              <a:tailEnd len="med" w="med" type="none"/>
            </a:ln>
          </p:spPr>
        </p:cxnSp>
        <p:cxnSp>
          <p:nvCxnSpPr>
            <p:cNvPr id="292" name="Google Shape;292;g128e38eda49_0_36"/>
            <p:cNvCxnSpPr>
              <a:stCxn id="293" idx="2"/>
              <a:endCxn id="284" idx="1"/>
            </p:cNvCxnSpPr>
            <p:nvPr/>
          </p:nvCxnSpPr>
          <p:spPr>
            <a:xfrm flipH="1" rot="-5400000">
              <a:off x="3386943" y="4362016"/>
              <a:ext cx="623700" cy="652800"/>
            </a:xfrm>
            <a:prstGeom prst="bentConnector2">
              <a:avLst/>
            </a:prstGeom>
            <a:noFill/>
            <a:ln cap="flat" cmpd="sng" w="9525">
              <a:solidFill>
                <a:srgbClr val="1F497D"/>
              </a:solidFill>
              <a:prstDash val="solid"/>
              <a:round/>
              <a:headEnd len="med" w="med" type="none"/>
              <a:tailEnd len="med" w="med" type="none"/>
            </a:ln>
          </p:spPr>
        </p:cxnSp>
        <p:cxnSp>
          <p:nvCxnSpPr>
            <p:cNvPr id="294" name="Google Shape;294;g128e38eda49_0_36"/>
            <p:cNvCxnSpPr>
              <a:stCxn id="285" idx="3"/>
              <a:endCxn id="290" idx="1"/>
            </p:cNvCxnSpPr>
            <p:nvPr/>
          </p:nvCxnSpPr>
          <p:spPr>
            <a:xfrm flipH="1" rot="10800000">
              <a:off x="5126454" y="1490022"/>
              <a:ext cx="1002600" cy="573000"/>
            </a:xfrm>
            <a:prstGeom prst="bentConnector3">
              <a:avLst>
                <a:gd fmla="val 49996" name="adj1"/>
              </a:avLst>
            </a:prstGeom>
            <a:noFill/>
            <a:ln cap="flat" cmpd="sng" w="9525">
              <a:solidFill>
                <a:srgbClr val="1F497D"/>
              </a:solidFill>
              <a:prstDash val="solid"/>
              <a:round/>
              <a:headEnd len="med" w="med" type="none"/>
              <a:tailEnd len="med" w="med" type="none"/>
            </a:ln>
          </p:spPr>
        </p:cxnSp>
        <p:cxnSp>
          <p:nvCxnSpPr>
            <p:cNvPr id="295" name="Google Shape;295;g128e38eda49_0_36"/>
            <p:cNvCxnSpPr>
              <a:stCxn id="285" idx="3"/>
              <a:endCxn id="289" idx="1"/>
            </p:cNvCxnSpPr>
            <p:nvPr/>
          </p:nvCxnSpPr>
          <p:spPr>
            <a:xfrm flipH="1" rot="10800000">
              <a:off x="5126454" y="1944823"/>
              <a:ext cx="1002600" cy="118200"/>
            </a:xfrm>
            <a:prstGeom prst="bentConnector3">
              <a:avLst>
                <a:gd fmla="val 49996" name="adj1"/>
              </a:avLst>
            </a:prstGeom>
            <a:noFill/>
            <a:ln cap="flat" cmpd="sng" w="9525">
              <a:solidFill>
                <a:srgbClr val="1F497D"/>
              </a:solidFill>
              <a:prstDash val="solid"/>
              <a:round/>
              <a:headEnd len="med" w="med" type="none"/>
              <a:tailEnd len="med" w="med" type="none"/>
            </a:ln>
          </p:spPr>
        </p:cxnSp>
        <p:cxnSp>
          <p:nvCxnSpPr>
            <p:cNvPr id="296" name="Google Shape;296;g128e38eda49_0_36"/>
            <p:cNvCxnSpPr>
              <a:stCxn id="285" idx="3"/>
              <a:endCxn id="288" idx="1"/>
            </p:cNvCxnSpPr>
            <p:nvPr/>
          </p:nvCxnSpPr>
          <p:spPr>
            <a:xfrm>
              <a:off x="5126454" y="2063023"/>
              <a:ext cx="999300" cy="364800"/>
            </a:xfrm>
            <a:prstGeom prst="bentConnector3">
              <a:avLst>
                <a:gd fmla="val 49996" name="adj1"/>
              </a:avLst>
            </a:prstGeom>
            <a:noFill/>
            <a:ln cap="flat" cmpd="sng" w="9525">
              <a:solidFill>
                <a:srgbClr val="1F497D"/>
              </a:solidFill>
              <a:prstDash val="solid"/>
              <a:round/>
              <a:headEnd len="med" w="med" type="none"/>
              <a:tailEnd len="med" w="med" type="none"/>
            </a:ln>
          </p:spPr>
        </p:cxnSp>
        <p:cxnSp>
          <p:nvCxnSpPr>
            <p:cNvPr id="297" name="Google Shape;297;g128e38eda49_0_36"/>
            <p:cNvCxnSpPr>
              <a:stCxn id="285" idx="3"/>
              <a:endCxn id="286" idx="1"/>
            </p:cNvCxnSpPr>
            <p:nvPr/>
          </p:nvCxnSpPr>
          <p:spPr>
            <a:xfrm>
              <a:off x="5126454" y="2063023"/>
              <a:ext cx="1002600" cy="847800"/>
            </a:xfrm>
            <a:prstGeom prst="bentConnector3">
              <a:avLst>
                <a:gd fmla="val 49995" name="adj1"/>
              </a:avLst>
            </a:prstGeom>
            <a:noFill/>
            <a:ln cap="flat" cmpd="sng" w="9525">
              <a:solidFill>
                <a:srgbClr val="1F497D"/>
              </a:solidFill>
              <a:prstDash val="solid"/>
              <a:round/>
              <a:headEnd len="med" w="med" type="none"/>
              <a:tailEnd len="med" w="med" type="none"/>
            </a:ln>
          </p:spPr>
        </p:cxnSp>
        <p:cxnSp>
          <p:nvCxnSpPr>
            <p:cNvPr id="298" name="Google Shape;298;g128e38eda49_0_36"/>
            <p:cNvCxnSpPr>
              <a:stCxn id="285" idx="3"/>
              <a:endCxn id="287" idx="1"/>
            </p:cNvCxnSpPr>
            <p:nvPr/>
          </p:nvCxnSpPr>
          <p:spPr>
            <a:xfrm>
              <a:off x="5126454" y="2063023"/>
              <a:ext cx="1002600" cy="1251600"/>
            </a:xfrm>
            <a:prstGeom prst="bentConnector3">
              <a:avLst>
                <a:gd fmla="val 49995" name="adj1"/>
              </a:avLst>
            </a:prstGeom>
            <a:noFill/>
            <a:ln cap="flat" cmpd="sng" w="9525">
              <a:solidFill>
                <a:srgbClr val="1F497D"/>
              </a:solidFill>
              <a:prstDash val="solid"/>
              <a:round/>
              <a:headEnd len="med" w="med" type="none"/>
              <a:tailEnd len="med" w="med" type="none"/>
            </a:ln>
          </p:spPr>
        </p:cxnSp>
        <p:cxnSp>
          <p:nvCxnSpPr>
            <p:cNvPr id="299" name="Google Shape;299;g128e38eda49_0_36"/>
            <p:cNvCxnSpPr>
              <a:stCxn id="284" idx="3"/>
              <a:endCxn id="276" idx="1"/>
            </p:cNvCxnSpPr>
            <p:nvPr/>
          </p:nvCxnSpPr>
          <p:spPr>
            <a:xfrm flipH="1" rot="10800000">
              <a:off x="5204254" y="4650819"/>
              <a:ext cx="921300" cy="349500"/>
            </a:xfrm>
            <a:prstGeom prst="bentConnector3">
              <a:avLst>
                <a:gd fmla="val 50006" name="adj1"/>
              </a:avLst>
            </a:prstGeom>
            <a:noFill/>
            <a:ln cap="flat" cmpd="sng" w="9525">
              <a:solidFill>
                <a:srgbClr val="1F497D"/>
              </a:solidFill>
              <a:prstDash val="solid"/>
              <a:round/>
              <a:headEnd len="med" w="med" type="none"/>
              <a:tailEnd len="med" w="med" type="none"/>
            </a:ln>
          </p:spPr>
        </p:cxnSp>
        <p:cxnSp>
          <p:nvCxnSpPr>
            <p:cNvPr id="300" name="Google Shape;300;g128e38eda49_0_36"/>
            <p:cNvCxnSpPr>
              <a:stCxn id="284" idx="3"/>
              <a:endCxn id="272" idx="1"/>
            </p:cNvCxnSpPr>
            <p:nvPr/>
          </p:nvCxnSpPr>
          <p:spPr>
            <a:xfrm>
              <a:off x="5204254" y="5000319"/>
              <a:ext cx="921300" cy="74400"/>
            </a:xfrm>
            <a:prstGeom prst="bentConnector3">
              <a:avLst>
                <a:gd fmla="val 50006" name="adj1"/>
              </a:avLst>
            </a:prstGeom>
            <a:noFill/>
            <a:ln cap="flat" cmpd="sng" w="9525">
              <a:solidFill>
                <a:srgbClr val="1F497D"/>
              </a:solidFill>
              <a:prstDash val="solid"/>
              <a:round/>
              <a:headEnd len="med" w="med" type="none"/>
              <a:tailEnd len="med" w="med" type="none"/>
            </a:ln>
          </p:spPr>
        </p:cxnSp>
        <p:cxnSp>
          <p:nvCxnSpPr>
            <p:cNvPr id="301" name="Google Shape;301;g128e38eda49_0_36"/>
            <p:cNvCxnSpPr>
              <a:stCxn id="284" idx="3"/>
              <a:endCxn id="273" idx="1"/>
            </p:cNvCxnSpPr>
            <p:nvPr/>
          </p:nvCxnSpPr>
          <p:spPr>
            <a:xfrm>
              <a:off x="5204254" y="5000319"/>
              <a:ext cx="921300" cy="537600"/>
            </a:xfrm>
            <a:prstGeom prst="bentConnector3">
              <a:avLst>
                <a:gd fmla="val 50006" name="adj1"/>
              </a:avLst>
            </a:prstGeom>
            <a:noFill/>
            <a:ln cap="flat" cmpd="sng" w="9525">
              <a:solidFill>
                <a:srgbClr val="1F497D"/>
              </a:solidFill>
              <a:prstDash val="solid"/>
              <a:round/>
              <a:headEnd len="med" w="med" type="none"/>
              <a:tailEnd len="med" w="med" type="none"/>
            </a:ln>
          </p:spPr>
        </p:cxnSp>
        <p:cxnSp>
          <p:nvCxnSpPr>
            <p:cNvPr id="302" name="Google Shape;302;g128e38eda49_0_36"/>
            <p:cNvCxnSpPr>
              <a:stCxn id="284" idx="3"/>
              <a:endCxn id="277" idx="1"/>
            </p:cNvCxnSpPr>
            <p:nvPr/>
          </p:nvCxnSpPr>
          <p:spPr>
            <a:xfrm flipH="1" rot="10800000">
              <a:off x="5204254" y="4226919"/>
              <a:ext cx="921300" cy="773400"/>
            </a:xfrm>
            <a:prstGeom prst="bentConnector3">
              <a:avLst>
                <a:gd fmla="val 50007" name="adj1"/>
              </a:avLst>
            </a:prstGeom>
            <a:noFill/>
            <a:ln cap="flat" cmpd="sng" w="9525">
              <a:solidFill>
                <a:srgbClr val="1F497D"/>
              </a:solidFill>
              <a:prstDash val="solid"/>
              <a:round/>
              <a:headEnd len="med" w="med" type="none"/>
              <a:tailEnd len="med" w="med" type="none"/>
            </a:ln>
          </p:spPr>
        </p:cxnSp>
        <p:cxnSp>
          <p:nvCxnSpPr>
            <p:cNvPr id="303" name="Google Shape;303;g128e38eda49_0_36"/>
            <p:cNvCxnSpPr>
              <a:stCxn id="284" idx="3"/>
              <a:endCxn id="280" idx="1"/>
            </p:cNvCxnSpPr>
            <p:nvPr/>
          </p:nvCxnSpPr>
          <p:spPr>
            <a:xfrm flipH="1" rot="10800000">
              <a:off x="5204254" y="3831219"/>
              <a:ext cx="921300" cy="1169100"/>
            </a:xfrm>
            <a:prstGeom prst="bentConnector3">
              <a:avLst>
                <a:gd fmla="val 50007" name="adj1"/>
              </a:avLst>
            </a:prstGeom>
            <a:noFill/>
            <a:ln cap="flat" cmpd="sng" w="9525">
              <a:solidFill>
                <a:srgbClr val="1F497D"/>
              </a:solidFill>
              <a:prstDash val="solid"/>
              <a:round/>
              <a:headEnd len="med" w="med" type="none"/>
              <a:tailEnd len="med" w="med" type="none"/>
            </a:ln>
          </p:spPr>
        </p:cxnSp>
        <p:sp>
          <p:nvSpPr>
            <p:cNvPr id="304" name="Google Shape;304;g128e38eda49_0_36"/>
            <p:cNvSpPr/>
            <p:nvPr/>
          </p:nvSpPr>
          <p:spPr>
            <a:xfrm>
              <a:off x="8534068" y="2327858"/>
              <a:ext cx="915600" cy="215700"/>
            </a:xfrm>
            <a:prstGeom prst="roundRect">
              <a:avLst>
                <a:gd fmla="val 50000" name="adj"/>
              </a:avLst>
            </a:prstGeom>
            <a:solidFill>
              <a:srgbClr val="CFE2F3"/>
            </a:solidFill>
            <a:ln cap="flat" cmpd="sng" w="9525">
              <a:solidFill>
                <a:srgbClr val="1155CC"/>
              </a:solidFill>
              <a:prstDash val="solid"/>
              <a:round/>
              <a:headEnd len="sm" w="sm" type="none"/>
              <a:tailEnd len="sm" w="sm" type="none"/>
            </a:ln>
          </p:spPr>
          <p:txBody>
            <a:bodyPr anchorCtr="0" anchor="ctr" bIns="15500" lIns="15500" spcFirstLastPara="1" rIns="15500" wrap="square" tIns="15500">
              <a:noAutofit/>
            </a:bodyPr>
            <a:lstStyle/>
            <a:p>
              <a:pPr indent="0" lvl="0" marL="0" marR="0" rtl="0" algn="ctr">
                <a:lnSpc>
                  <a:spcPct val="100000"/>
                </a:lnSpc>
                <a:spcBef>
                  <a:spcPts val="0"/>
                </a:spcBef>
                <a:spcAft>
                  <a:spcPts val="0"/>
                </a:spcAft>
                <a:buClr>
                  <a:srgbClr val="000000"/>
                </a:buClr>
                <a:buSzPts val="900"/>
                <a:buFont typeface="Arial"/>
                <a:buNone/>
              </a:pPr>
              <a:r>
                <a:rPr lang="ko-KR" sz="1300">
                  <a:solidFill>
                    <a:srgbClr val="000000"/>
                  </a:solidFill>
                  <a:latin typeface="Malgun Gothic"/>
                  <a:ea typeface="Malgun Gothic"/>
                  <a:cs typeface="Malgun Gothic"/>
                  <a:sym typeface="Malgun Gothic"/>
                </a:rPr>
                <a:t>회원 정보변경</a:t>
              </a:r>
              <a:endParaRPr b="0" i="0" sz="1300" u="none" cap="none" strike="noStrike">
                <a:solidFill>
                  <a:srgbClr val="000000"/>
                </a:solidFill>
                <a:latin typeface="Arial"/>
                <a:ea typeface="Arial"/>
                <a:cs typeface="Arial"/>
                <a:sym typeface="Arial"/>
              </a:endParaRPr>
            </a:p>
          </p:txBody>
        </p:sp>
        <p:sp>
          <p:nvSpPr>
            <p:cNvPr id="305" name="Google Shape;305;g128e38eda49_0_36"/>
            <p:cNvSpPr/>
            <p:nvPr/>
          </p:nvSpPr>
          <p:spPr>
            <a:xfrm>
              <a:off x="7461286" y="2810848"/>
              <a:ext cx="915600" cy="215700"/>
            </a:xfrm>
            <a:prstGeom prst="roundRect">
              <a:avLst>
                <a:gd fmla="val 50000" name="adj"/>
              </a:avLst>
            </a:prstGeom>
            <a:solidFill>
              <a:srgbClr val="CFE2F3"/>
            </a:solidFill>
            <a:ln cap="flat" cmpd="sng" w="9525">
              <a:solidFill>
                <a:srgbClr val="1155CC"/>
              </a:solidFill>
              <a:prstDash val="solid"/>
              <a:round/>
              <a:headEnd len="sm" w="sm" type="none"/>
              <a:tailEnd len="sm" w="sm" type="none"/>
            </a:ln>
          </p:spPr>
          <p:txBody>
            <a:bodyPr anchorCtr="0" anchor="ctr" bIns="15500" lIns="15500" spcFirstLastPara="1" rIns="15500" wrap="square" tIns="15500">
              <a:noAutofit/>
            </a:bodyPr>
            <a:lstStyle/>
            <a:p>
              <a:pPr indent="0" lvl="0" marL="0" marR="0" rtl="0" algn="ctr">
                <a:lnSpc>
                  <a:spcPct val="100000"/>
                </a:lnSpc>
                <a:spcBef>
                  <a:spcPts val="0"/>
                </a:spcBef>
                <a:spcAft>
                  <a:spcPts val="0"/>
                </a:spcAft>
                <a:buClr>
                  <a:srgbClr val="000000"/>
                </a:buClr>
                <a:buSzPts val="900"/>
                <a:buFont typeface="Arial"/>
                <a:buNone/>
              </a:pPr>
              <a:r>
                <a:rPr lang="ko-KR" sz="1300">
                  <a:solidFill>
                    <a:srgbClr val="000000"/>
                  </a:solidFill>
                  <a:latin typeface="Malgun Gothic"/>
                  <a:ea typeface="Malgun Gothic"/>
                  <a:cs typeface="Malgun Gothic"/>
                  <a:sym typeface="Malgun Gothic"/>
                </a:rPr>
                <a:t>공지</a:t>
              </a:r>
              <a:r>
                <a:rPr lang="ko-KR" sz="1300">
                  <a:latin typeface="Malgun Gothic"/>
                  <a:ea typeface="Malgun Gothic"/>
                  <a:cs typeface="Malgun Gothic"/>
                  <a:sym typeface="Malgun Gothic"/>
                </a:rPr>
                <a:t>사항</a:t>
              </a:r>
              <a:endParaRPr b="0" i="0" sz="1300" u="none" cap="none" strike="noStrike">
                <a:solidFill>
                  <a:srgbClr val="000000"/>
                </a:solidFill>
                <a:latin typeface="Malgun Gothic"/>
                <a:ea typeface="Malgun Gothic"/>
                <a:cs typeface="Malgun Gothic"/>
                <a:sym typeface="Malgun Gothic"/>
              </a:endParaRPr>
            </a:p>
          </p:txBody>
        </p:sp>
        <p:sp>
          <p:nvSpPr>
            <p:cNvPr id="306" name="Google Shape;306;g128e38eda49_0_36"/>
            <p:cNvSpPr/>
            <p:nvPr/>
          </p:nvSpPr>
          <p:spPr>
            <a:xfrm>
              <a:off x="7461286" y="3226273"/>
              <a:ext cx="915600" cy="215700"/>
            </a:xfrm>
            <a:prstGeom prst="roundRect">
              <a:avLst>
                <a:gd fmla="val 50000" name="adj"/>
              </a:avLst>
            </a:prstGeom>
            <a:solidFill>
              <a:srgbClr val="CFE2F3"/>
            </a:solidFill>
            <a:ln cap="flat" cmpd="sng" w="9525">
              <a:solidFill>
                <a:srgbClr val="1155CC"/>
              </a:solidFill>
              <a:prstDash val="solid"/>
              <a:round/>
              <a:headEnd len="sm" w="sm" type="none"/>
              <a:tailEnd len="sm" w="sm" type="none"/>
            </a:ln>
          </p:spPr>
          <p:txBody>
            <a:bodyPr anchorCtr="0" anchor="ctr" bIns="15500" lIns="15500" spcFirstLastPara="1" rIns="15500" wrap="square" tIns="15500">
              <a:noAutofit/>
            </a:bodyPr>
            <a:lstStyle/>
            <a:p>
              <a:pPr indent="0" lvl="0" marL="0" marR="0" rtl="0" algn="ctr">
                <a:lnSpc>
                  <a:spcPct val="100000"/>
                </a:lnSpc>
                <a:spcBef>
                  <a:spcPts val="0"/>
                </a:spcBef>
                <a:spcAft>
                  <a:spcPts val="0"/>
                </a:spcAft>
                <a:buClr>
                  <a:srgbClr val="000000"/>
                </a:buClr>
                <a:buSzPts val="900"/>
                <a:buFont typeface="Arial"/>
                <a:buNone/>
              </a:pPr>
              <a:r>
                <a:rPr lang="ko-KR" sz="1300">
                  <a:latin typeface="Malgun Gothic"/>
                  <a:ea typeface="Malgun Gothic"/>
                  <a:cs typeface="Malgun Gothic"/>
                  <a:sym typeface="Malgun Gothic"/>
                </a:rPr>
                <a:t>수강목록</a:t>
              </a:r>
              <a:endParaRPr b="0" i="0" sz="1300" u="none" cap="none" strike="noStrike">
                <a:solidFill>
                  <a:srgbClr val="000000"/>
                </a:solidFill>
                <a:latin typeface="Malgun Gothic"/>
                <a:ea typeface="Malgun Gothic"/>
                <a:cs typeface="Malgun Gothic"/>
                <a:sym typeface="Malgun Gothic"/>
              </a:endParaRPr>
            </a:p>
          </p:txBody>
        </p:sp>
        <p:sp>
          <p:nvSpPr>
            <p:cNvPr id="307" name="Google Shape;307;g128e38eda49_0_36"/>
            <p:cNvSpPr/>
            <p:nvPr/>
          </p:nvSpPr>
          <p:spPr>
            <a:xfrm>
              <a:off x="8534065" y="3214848"/>
              <a:ext cx="915600" cy="215700"/>
            </a:xfrm>
            <a:prstGeom prst="roundRect">
              <a:avLst>
                <a:gd fmla="val 50000" name="adj"/>
              </a:avLst>
            </a:prstGeom>
            <a:solidFill>
              <a:srgbClr val="CFE2F3"/>
            </a:solidFill>
            <a:ln cap="flat" cmpd="sng" w="9525">
              <a:solidFill>
                <a:srgbClr val="1155CC"/>
              </a:solidFill>
              <a:prstDash val="solid"/>
              <a:round/>
              <a:headEnd len="sm" w="sm" type="none"/>
              <a:tailEnd len="sm" w="sm" type="none"/>
            </a:ln>
          </p:spPr>
          <p:txBody>
            <a:bodyPr anchorCtr="0" anchor="ctr" bIns="15500" lIns="15500" spcFirstLastPara="1" rIns="15500" wrap="square" tIns="15500">
              <a:noAutofit/>
            </a:bodyPr>
            <a:lstStyle/>
            <a:p>
              <a:pPr indent="0" lvl="0" marL="0" marR="0" rtl="0" algn="ctr">
                <a:lnSpc>
                  <a:spcPct val="100000"/>
                </a:lnSpc>
                <a:spcBef>
                  <a:spcPts val="0"/>
                </a:spcBef>
                <a:spcAft>
                  <a:spcPts val="0"/>
                </a:spcAft>
                <a:buClr>
                  <a:srgbClr val="000000"/>
                </a:buClr>
                <a:buSzPts val="900"/>
                <a:buFont typeface="Arial"/>
                <a:buNone/>
              </a:pPr>
              <a:r>
                <a:rPr lang="ko-KR" sz="1300">
                  <a:latin typeface="Malgun Gothic"/>
                  <a:ea typeface="Malgun Gothic"/>
                  <a:cs typeface="Malgun Gothic"/>
                  <a:sym typeface="Malgun Gothic"/>
                </a:rPr>
                <a:t>수강신청</a:t>
              </a:r>
              <a:endParaRPr b="0" i="0" sz="1300" u="none" cap="none" strike="noStrike">
                <a:solidFill>
                  <a:srgbClr val="000000"/>
                </a:solidFill>
                <a:latin typeface="Malgun Gothic"/>
                <a:ea typeface="Malgun Gothic"/>
                <a:cs typeface="Malgun Gothic"/>
                <a:sym typeface="Malgun Gothic"/>
              </a:endParaRPr>
            </a:p>
          </p:txBody>
        </p:sp>
        <p:sp>
          <p:nvSpPr>
            <p:cNvPr id="308" name="Google Shape;308;g128e38eda49_0_36"/>
            <p:cNvSpPr/>
            <p:nvPr/>
          </p:nvSpPr>
          <p:spPr>
            <a:xfrm>
              <a:off x="7461261" y="3726434"/>
              <a:ext cx="915600" cy="215700"/>
            </a:xfrm>
            <a:prstGeom prst="roundRect">
              <a:avLst>
                <a:gd fmla="val 50000" name="adj"/>
              </a:avLst>
            </a:prstGeom>
            <a:solidFill>
              <a:srgbClr val="CFE2F3"/>
            </a:solidFill>
            <a:ln cap="flat" cmpd="sng" w="9525">
              <a:solidFill>
                <a:srgbClr val="1155CC"/>
              </a:solidFill>
              <a:prstDash val="solid"/>
              <a:round/>
              <a:headEnd len="sm" w="sm" type="none"/>
              <a:tailEnd len="sm" w="sm" type="none"/>
            </a:ln>
          </p:spPr>
          <p:txBody>
            <a:bodyPr anchorCtr="0" anchor="ctr" bIns="15500" lIns="15500" spcFirstLastPara="1" rIns="15500" wrap="square" tIns="15500">
              <a:noAutofit/>
            </a:bodyPr>
            <a:lstStyle/>
            <a:p>
              <a:pPr indent="0" lvl="0" marL="0" marR="0" rtl="0" algn="ctr">
                <a:lnSpc>
                  <a:spcPct val="100000"/>
                </a:lnSpc>
                <a:spcBef>
                  <a:spcPts val="0"/>
                </a:spcBef>
                <a:spcAft>
                  <a:spcPts val="0"/>
                </a:spcAft>
                <a:buClr>
                  <a:srgbClr val="000000"/>
                </a:buClr>
                <a:buSzPts val="900"/>
                <a:buFont typeface="Arial"/>
                <a:buNone/>
              </a:pPr>
              <a:r>
                <a:rPr lang="ko-KR" sz="1300">
                  <a:latin typeface="Malgun Gothic"/>
                  <a:ea typeface="Malgun Gothic"/>
                  <a:cs typeface="Malgun Gothic"/>
                  <a:sym typeface="Malgun Gothic"/>
                </a:rPr>
                <a:t>로또</a:t>
              </a:r>
              <a:r>
                <a:rPr lang="ko-KR" sz="1300">
                  <a:solidFill>
                    <a:srgbClr val="000000"/>
                  </a:solidFill>
                  <a:latin typeface="Malgun Gothic"/>
                  <a:ea typeface="Malgun Gothic"/>
                  <a:cs typeface="Malgun Gothic"/>
                  <a:sym typeface="Malgun Gothic"/>
                </a:rPr>
                <a:t> 관리</a:t>
              </a:r>
              <a:endParaRPr b="0" i="0" sz="1300" u="none" cap="none" strike="noStrike">
                <a:solidFill>
                  <a:srgbClr val="000000"/>
                </a:solidFill>
                <a:latin typeface="Malgun Gothic"/>
                <a:ea typeface="Malgun Gothic"/>
                <a:cs typeface="Malgun Gothic"/>
                <a:sym typeface="Malgun Gothic"/>
              </a:endParaRPr>
            </a:p>
          </p:txBody>
        </p:sp>
        <p:sp>
          <p:nvSpPr>
            <p:cNvPr id="309" name="Google Shape;309;g128e38eda49_0_36"/>
            <p:cNvSpPr/>
            <p:nvPr/>
          </p:nvSpPr>
          <p:spPr>
            <a:xfrm>
              <a:off x="7461261" y="4969882"/>
              <a:ext cx="915600" cy="215700"/>
            </a:xfrm>
            <a:prstGeom prst="roundRect">
              <a:avLst>
                <a:gd fmla="val 50000" name="adj"/>
              </a:avLst>
            </a:prstGeom>
            <a:solidFill>
              <a:srgbClr val="CFE2F3"/>
            </a:solidFill>
            <a:ln cap="flat" cmpd="sng" w="9525">
              <a:solidFill>
                <a:srgbClr val="1155CC"/>
              </a:solidFill>
              <a:prstDash val="solid"/>
              <a:round/>
              <a:headEnd len="sm" w="sm" type="none"/>
              <a:tailEnd len="sm" w="sm" type="none"/>
            </a:ln>
          </p:spPr>
          <p:txBody>
            <a:bodyPr anchorCtr="0" anchor="ctr" bIns="15500" lIns="15500" spcFirstLastPara="1" rIns="15500" wrap="square" tIns="15500">
              <a:noAutofit/>
            </a:bodyPr>
            <a:lstStyle/>
            <a:p>
              <a:pPr indent="0" lvl="0" marL="0" rtl="0" algn="ctr">
                <a:spcBef>
                  <a:spcPts val="0"/>
                </a:spcBef>
                <a:spcAft>
                  <a:spcPts val="0"/>
                </a:spcAft>
                <a:buClr>
                  <a:srgbClr val="000000"/>
                </a:buClr>
                <a:buSzPts val="900"/>
                <a:buFont typeface="Arial"/>
                <a:buNone/>
              </a:pPr>
              <a:r>
                <a:rPr lang="ko-KR" sz="1300">
                  <a:solidFill>
                    <a:srgbClr val="000000"/>
                  </a:solidFill>
                  <a:latin typeface="Malgun Gothic"/>
                  <a:ea typeface="Malgun Gothic"/>
                  <a:cs typeface="Malgun Gothic"/>
                  <a:sym typeface="Malgun Gothic"/>
                </a:rPr>
                <a:t>공지관리</a:t>
              </a:r>
              <a:endParaRPr b="0" i="0" sz="1300" u="none" cap="none" strike="noStrike">
                <a:solidFill>
                  <a:srgbClr val="000000"/>
                </a:solidFill>
                <a:latin typeface="Malgun Gothic"/>
                <a:ea typeface="Malgun Gothic"/>
                <a:cs typeface="Malgun Gothic"/>
                <a:sym typeface="Malgun Gothic"/>
              </a:endParaRPr>
            </a:p>
          </p:txBody>
        </p:sp>
        <p:sp>
          <p:nvSpPr>
            <p:cNvPr id="310" name="Google Shape;310;g128e38eda49_0_36"/>
            <p:cNvSpPr/>
            <p:nvPr/>
          </p:nvSpPr>
          <p:spPr>
            <a:xfrm>
              <a:off x="7461261" y="5452784"/>
              <a:ext cx="915600" cy="215700"/>
            </a:xfrm>
            <a:prstGeom prst="roundRect">
              <a:avLst>
                <a:gd fmla="val 50000" name="adj"/>
              </a:avLst>
            </a:prstGeom>
            <a:solidFill>
              <a:srgbClr val="CFE2F3"/>
            </a:solidFill>
            <a:ln cap="flat" cmpd="sng" w="9525">
              <a:solidFill>
                <a:srgbClr val="1155CC"/>
              </a:solidFill>
              <a:prstDash val="solid"/>
              <a:round/>
              <a:headEnd len="sm" w="sm" type="none"/>
              <a:tailEnd len="sm" w="sm" type="none"/>
            </a:ln>
          </p:spPr>
          <p:txBody>
            <a:bodyPr anchorCtr="0" anchor="ctr" bIns="15500" lIns="15500" spcFirstLastPara="1" rIns="15500" wrap="square" tIns="15500">
              <a:noAutofit/>
            </a:bodyPr>
            <a:lstStyle/>
            <a:p>
              <a:pPr indent="0" lvl="0" marL="0" rtl="0" algn="ctr">
                <a:spcBef>
                  <a:spcPts val="0"/>
                </a:spcBef>
                <a:spcAft>
                  <a:spcPts val="0"/>
                </a:spcAft>
                <a:buClr>
                  <a:srgbClr val="000000"/>
                </a:buClr>
                <a:buSzPts val="900"/>
                <a:buFont typeface="Arial"/>
                <a:buNone/>
              </a:pPr>
              <a:r>
                <a:rPr lang="ko-KR" sz="1300">
                  <a:latin typeface="Malgun Gothic"/>
                  <a:ea typeface="Malgun Gothic"/>
                  <a:cs typeface="Malgun Gothic"/>
                  <a:sym typeface="Malgun Gothic"/>
                </a:rPr>
                <a:t>수강관리</a:t>
              </a:r>
              <a:endParaRPr b="0" i="0" sz="1300" u="none" cap="none" strike="noStrike">
                <a:solidFill>
                  <a:srgbClr val="000000"/>
                </a:solidFill>
                <a:latin typeface="Malgun Gothic"/>
                <a:ea typeface="Malgun Gothic"/>
                <a:cs typeface="Malgun Gothic"/>
                <a:sym typeface="Malgun Gothic"/>
              </a:endParaRPr>
            </a:p>
          </p:txBody>
        </p:sp>
        <p:sp>
          <p:nvSpPr>
            <p:cNvPr id="311" name="Google Shape;311;g128e38eda49_0_36"/>
            <p:cNvSpPr/>
            <p:nvPr/>
          </p:nvSpPr>
          <p:spPr>
            <a:xfrm>
              <a:off x="7461261" y="4546082"/>
              <a:ext cx="915600" cy="215700"/>
            </a:xfrm>
            <a:prstGeom prst="roundRect">
              <a:avLst>
                <a:gd fmla="val 50000" name="adj"/>
              </a:avLst>
            </a:prstGeom>
            <a:solidFill>
              <a:srgbClr val="CFE2F3"/>
            </a:solidFill>
            <a:ln cap="flat" cmpd="sng" w="9525">
              <a:solidFill>
                <a:srgbClr val="1155CC"/>
              </a:solidFill>
              <a:prstDash val="solid"/>
              <a:round/>
              <a:headEnd len="sm" w="sm" type="none"/>
              <a:tailEnd len="sm" w="sm" type="none"/>
            </a:ln>
          </p:spPr>
          <p:txBody>
            <a:bodyPr anchorCtr="0" anchor="ctr" bIns="15500" lIns="15500" spcFirstLastPara="1" rIns="15500" wrap="square" tIns="15500">
              <a:noAutofit/>
            </a:bodyPr>
            <a:lstStyle/>
            <a:p>
              <a:pPr indent="0" lvl="0" marL="0" marR="0" rtl="0" algn="ctr">
                <a:lnSpc>
                  <a:spcPct val="100000"/>
                </a:lnSpc>
                <a:spcBef>
                  <a:spcPts val="0"/>
                </a:spcBef>
                <a:spcAft>
                  <a:spcPts val="0"/>
                </a:spcAft>
                <a:buClr>
                  <a:srgbClr val="000000"/>
                </a:buClr>
                <a:buSzPts val="900"/>
                <a:buFont typeface="Arial"/>
                <a:buNone/>
              </a:pPr>
              <a:r>
                <a:rPr lang="ko-KR" sz="1300">
                  <a:solidFill>
                    <a:srgbClr val="000000"/>
                  </a:solidFill>
                  <a:latin typeface="Malgun Gothic"/>
                  <a:ea typeface="Malgun Gothic"/>
                  <a:cs typeface="Malgun Gothic"/>
                  <a:sym typeface="Malgun Gothic"/>
                </a:rPr>
                <a:t>관리자 추가</a:t>
              </a:r>
              <a:endParaRPr b="0" i="0" sz="1300" u="none" cap="none" strike="noStrike">
                <a:solidFill>
                  <a:srgbClr val="000000"/>
                </a:solidFill>
                <a:latin typeface="Malgun Gothic"/>
                <a:ea typeface="Malgun Gothic"/>
                <a:cs typeface="Malgun Gothic"/>
                <a:sym typeface="Malgun Gothic"/>
              </a:endParaRPr>
            </a:p>
          </p:txBody>
        </p:sp>
        <p:sp>
          <p:nvSpPr>
            <p:cNvPr id="293" name="Google Shape;293;g128e38eda49_0_36"/>
            <p:cNvSpPr/>
            <p:nvPr/>
          </p:nvSpPr>
          <p:spPr>
            <a:xfrm rot="875">
              <a:off x="2782893" y="4103266"/>
              <a:ext cx="1179000" cy="273300"/>
            </a:xfrm>
            <a:prstGeom prst="roundRect">
              <a:avLst>
                <a:gd fmla="val 41681" name="adj"/>
              </a:avLst>
            </a:prstGeom>
            <a:solidFill>
              <a:srgbClr val="1155CC"/>
            </a:solidFill>
            <a:ln cap="flat" cmpd="sng" w="9525">
              <a:solidFill>
                <a:srgbClr val="1155CC"/>
              </a:solidFill>
              <a:prstDash val="solid"/>
              <a:round/>
              <a:headEnd len="sm" w="sm" type="none"/>
              <a:tailEnd len="sm" w="sm" type="none"/>
            </a:ln>
          </p:spPr>
          <p:txBody>
            <a:bodyPr anchorCtr="0" anchor="ctr" bIns="15500" lIns="15500" spcFirstLastPara="1" rIns="15500" wrap="square" tIns="15500">
              <a:noAutofit/>
            </a:bodyPr>
            <a:lstStyle/>
            <a:p>
              <a:pPr indent="0" lvl="0" marL="0" marR="0" rtl="0" algn="ctr">
                <a:lnSpc>
                  <a:spcPct val="100000"/>
                </a:lnSpc>
                <a:spcBef>
                  <a:spcPts val="0"/>
                </a:spcBef>
                <a:spcAft>
                  <a:spcPts val="0"/>
                </a:spcAft>
                <a:buClr>
                  <a:srgbClr val="000000"/>
                </a:buClr>
                <a:buSzPts val="900"/>
                <a:buFont typeface="Arial"/>
                <a:buNone/>
              </a:pPr>
              <a:r>
                <a:rPr b="1" lang="ko-KR" sz="1300">
                  <a:solidFill>
                    <a:srgbClr val="FFFFFF"/>
                  </a:solidFill>
                  <a:latin typeface="Malgun Gothic"/>
                  <a:ea typeface="Malgun Gothic"/>
                  <a:cs typeface="Malgun Gothic"/>
                  <a:sym typeface="Malgun Gothic"/>
                </a:rPr>
                <a:t>관리자 </a:t>
              </a:r>
              <a:r>
                <a:rPr b="1" i="0" lang="ko-KR" sz="1300" u="none" cap="none" strike="noStrike">
                  <a:solidFill>
                    <a:srgbClr val="FFFFFF"/>
                  </a:solidFill>
                  <a:latin typeface="Malgun Gothic"/>
                  <a:ea typeface="Malgun Gothic"/>
                  <a:cs typeface="Malgun Gothic"/>
                  <a:sym typeface="Malgun Gothic"/>
                </a:rPr>
                <a:t>페이지</a:t>
              </a:r>
              <a:endParaRPr b="1" i="0" sz="1300" u="none" cap="none" strike="noStrike">
                <a:solidFill>
                  <a:srgbClr val="FFFFFF"/>
                </a:solidFill>
                <a:latin typeface="Malgun Gothic"/>
                <a:ea typeface="Malgun Gothic"/>
                <a:cs typeface="Malgun Gothic"/>
                <a:sym typeface="Malgun Gothic"/>
              </a:endParaRPr>
            </a:p>
          </p:txBody>
        </p:sp>
        <p:cxnSp>
          <p:nvCxnSpPr>
            <p:cNvPr id="312" name="Google Shape;312;g128e38eda49_0_36"/>
            <p:cNvCxnSpPr>
              <a:stCxn id="274" idx="3"/>
              <a:endCxn id="293" idx="0"/>
            </p:cNvCxnSpPr>
            <p:nvPr/>
          </p:nvCxnSpPr>
          <p:spPr>
            <a:xfrm>
              <a:off x="2846243" y="3549099"/>
              <a:ext cx="526200" cy="554100"/>
            </a:xfrm>
            <a:prstGeom prst="bentConnector2">
              <a:avLst/>
            </a:prstGeom>
            <a:noFill/>
            <a:ln cap="flat" cmpd="sng" w="9525">
              <a:solidFill>
                <a:srgbClr val="1F497D"/>
              </a:solidFill>
              <a:prstDash val="solid"/>
              <a:round/>
              <a:headEnd len="med" w="med" type="none"/>
              <a:tailEnd len="med" w="med" type="none"/>
            </a:ln>
          </p:spPr>
        </p:cxnSp>
      </p:grpSp>
      <p:sp>
        <p:nvSpPr>
          <p:cNvPr id="313" name="Google Shape;313;g128e38eda49_0_36"/>
          <p:cNvSpPr/>
          <p:nvPr/>
        </p:nvSpPr>
        <p:spPr>
          <a:xfrm>
            <a:off x="10061700" y="2474837"/>
            <a:ext cx="1190100" cy="278100"/>
          </a:xfrm>
          <a:prstGeom prst="roundRect">
            <a:avLst>
              <a:gd fmla="val 50000" name="adj"/>
            </a:avLst>
          </a:prstGeom>
          <a:solidFill>
            <a:srgbClr val="CFE2F3"/>
          </a:solidFill>
          <a:ln cap="flat" cmpd="sng" w="9525">
            <a:solidFill>
              <a:srgbClr val="1155CC"/>
            </a:solidFill>
            <a:prstDash val="solid"/>
            <a:round/>
            <a:headEnd len="sm" w="sm" type="none"/>
            <a:tailEnd len="sm" w="sm" type="none"/>
          </a:ln>
        </p:spPr>
        <p:txBody>
          <a:bodyPr anchorCtr="0" anchor="ctr" bIns="15500" lIns="15500" spcFirstLastPara="1" rIns="15500" wrap="square" tIns="15500">
            <a:noAutofit/>
          </a:bodyPr>
          <a:lstStyle/>
          <a:p>
            <a:pPr indent="0" lvl="0" marL="0" marR="0" rtl="0" algn="ctr">
              <a:lnSpc>
                <a:spcPct val="100000"/>
              </a:lnSpc>
              <a:spcBef>
                <a:spcPts val="0"/>
              </a:spcBef>
              <a:spcAft>
                <a:spcPts val="0"/>
              </a:spcAft>
              <a:buClr>
                <a:srgbClr val="000000"/>
              </a:buClr>
              <a:buSzPts val="900"/>
              <a:buFont typeface="Arial"/>
              <a:buNone/>
            </a:pPr>
            <a:r>
              <a:rPr lang="ko-KR" sz="1300">
                <a:latin typeface="Malgun Gothic"/>
                <a:ea typeface="Malgun Gothic"/>
                <a:cs typeface="Malgun Gothic"/>
                <a:sym typeface="Malgun Gothic"/>
              </a:rPr>
              <a:t>자유게시판</a:t>
            </a:r>
            <a:endParaRPr b="0" i="0" sz="1300" u="none" cap="none" strike="noStrike">
              <a:solidFill>
                <a:srgbClr val="000000"/>
              </a:solidFill>
              <a:latin typeface="Malgun Gothic"/>
              <a:ea typeface="Malgun Gothic"/>
              <a:cs typeface="Malgun Gothic"/>
              <a:sym typeface="Malgun Gothic"/>
            </a:endParaRPr>
          </a:p>
        </p:txBody>
      </p:sp>
      <p:sp>
        <p:nvSpPr>
          <p:cNvPr id="314" name="Google Shape;314;g128e38eda49_0_36"/>
          <p:cNvSpPr/>
          <p:nvPr/>
        </p:nvSpPr>
        <p:spPr>
          <a:xfrm>
            <a:off x="10061692" y="5265704"/>
            <a:ext cx="1190100" cy="278100"/>
          </a:xfrm>
          <a:prstGeom prst="roundRect">
            <a:avLst>
              <a:gd fmla="val 50000" name="adj"/>
            </a:avLst>
          </a:prstGeom>
          <a:solidFill>
            <a:srgbClr val="CFE2F3"/>
          </a:solidFill>
          <a:ln cap="flat" cmpd="sng" w="9525">
            <a:solidFill>
              <a:srgbClr val="1155CC"/>
            </a:solidFill>
            <a:prstDash val="solid"/>
            <a:round/>
            <a:headEnd len="sm" w="sm" type="none"/>
            <a:tailEnd len="sm" w="sm" type="none"/>
          </a:ln>
        </p:spPr>
        <p:txBody>
          <a:bodyPr anchorCtr="0" anchor="ctr" bIns="15500" lIns="15500" spcFirstLastPara="1" rIns="15500" wrap="square" tIns="15500">
            <a:noAutofit/>
          </a:bodyPr>
          <a:lstStyle/>
          <a:p>
            <a:pPr indent="0" lvl="0" marL="0" rtl="0" algn="ctr">
              <a:spcBef>
                <a:spcPts val="0"/>
              </a:spcBef>
              <a:spcAft>
                <a:spcPts val="0"/>
              </a:spcAft>
              <a:buClr>
                <a:srgbClr val="000000"/>
              </a:buClr>
              <a:buSzPts val="900"/>
              <a:buFont typeface="Arial"/>
              <a:buNone/>
            </a:pPr>
            <a:r>
              <a:rPr lang="ko-KR" sz="1300">
                <a:latin typeface="Malgun Gothic"/>
                <a:ea typeface="Malgun Gothic"/>
                <a:cs typeface="Malgun Gothic"/>
                <a:sym typeface="Malgun Gothic"/>
              </a:rPr>
              <a:t>게시판관리</a:t>
            </a:r>
            <a:endParaRPr b="0" i="0" sz="13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200810_v">
      <a:dk1>
        <a:srgbClr val="000000"/>
      </a:dk1>
      <a:lt1>
        <a:srgbClr val="FFFFFF"/>
      </a:lt1>
      <a:dk2>
        <a:srgbClr val="3773B3"/>
      </a:dk2>
      <a:lt2>
        <a:srgbClr val="E7E6E6"/>
      </a:lt2>
      <a:accent1>
        <a:srgbClr val="FFAF22"/>
      </a:accent1>
      <a:accent2>
        <a:srgbClr val="FDD726"/>
      </a:accent2>
      <a:accent3>
        <a:srgbClr val="6EDAC3"/>
      </a:accent3>
      <a:accent4>
        <a:srgbClr val="61C8B1"/>
      </a:accent4>
      <a:accent5>
        <a:srgbClr val="54AA51"/>
      </a:accent5>
      <a:accent6>
        <a:srgbClr val="408339"/>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최윤주</dc:creator>
</cp:coreProperties>
</file>