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BB16C-EB99-42F7-B673-3E924F8F3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F25B7E-854F-4534-A67A-F3ACE5A6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8B6A5-91F8-4956-88AA-A655562C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67BF7-BCA0-48FB-BBCE-99F512FF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9B1E4-4DDC-4312-9FFB-9E343426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00203-D097-441D-A655-8547A09B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69F81-0C40-4CA2-A390-000A640DA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8339E-9CF4-4277-855A-DE47C354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9B649-1829-4428-A52A-ECFE767F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E4633-BBAD-4279-BE31-712D8396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3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09DD72-008C-47D1-93A0-062E27B1C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98BBB-2AB0-45CC-94A2-40FFA07B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6F0EA-4E4D-4651-8C3E-4108E055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048AE-81E1-401F-B567-8F9D597C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98FD9-162C-4F0E-909D-F7B146EE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5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6105-81D1-42B5-B38D-ACF37BD8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2C503-EA73-4551-A0C7-C75B19CA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F132B-41FC-4D0F-8963-F7DFF907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D74BA-B01E-4EC4-9FE1-67E52130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ED91D-839A-4A78-8987-F7EDC0F3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8EF71-FAB5-4FC0-A4EF-6A22A184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1836F-73B2-4E92-A139-4C81E17C2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007B0-E403-4C3B-9DEC-5C2C7F71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F25B1-D92B-484A-A91D-212504DE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5320A-D4B7-45CA-90CC-C2D64F6D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5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B9475-DC9D-46D8-9BBD-577DB480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97675-1970-4D86-86CB-F45C9B513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AE1890-75EA-4914-9252-69D9EE5D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43A2B-031B-47C1-B595-189AE5CA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369F3-3C0C-47CB-98F2-20CF921D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9A3999-97C7-40CC-9FC2-365C590A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6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048BB-03B8-4E5B-BDEC-9674D8A8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832-E314-4CDF-BD7F-6B51F6B7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BEED21-E3D7-45E8-9C58-F3D705B3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D87AC-AA9B-4126-B4B3-D022EF142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FC391E-CFDD-4B5E-AD7E-4D2314DF3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E2C9D1-8D37-4253-8F42-FC9DC31C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B9339A-90E8-4CF3-AEEE-6FDBEB0D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2F5FF3-D929-4474-84C8-503D7E90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6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D3786-E43C-4D32-BF15-6436BDDD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D152D7-5A68-4DA8-8C56-4BC82F46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ABD1E5-32F0-4F76-BAEF-E2F28CBD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66F503-297D-47AD-B6AC-8BAD3806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9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7683A1-0CEE-4BFB-920A-20D91B14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DB398C-4D9A-45A9-8762-A4D17850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F0BCA3-07CF-4448-83F5-9F7D9C09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6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62444-A125-4540-BA88-46167EFE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2899C-F769-4472-98C6-F3E7257B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6A0D9F-13F9-4CA5-859F-C8ADED726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B8161-4E42-43FE-8436-82A338E0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5EB2E-F9EC-4FFD-931E-E4C92C07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6408E-EF7D-435B-8C5A-BE050D47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7864F-8815-4240-A43C-3164F78C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208E6-74CD-41C1-8BCB-7439069BA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FE782-5673-4831-B787-90FC0367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78A48-02EA-4194-90D1-8C43F728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8A161-1722-4EF3-B2B1-EAE2E355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7CBF5-DE58-4939-8387-ECE11A7D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5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7C2223-2C61-4AAB-AFF9-8B49B76A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F34EB-8F1E-4FE4-8817-DCA9793F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B96F5-B96E-4907-A2D4-1EAAAD427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E1CC-AA74-424F-B1BD-478E7328771A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45211-E7D2-4EEF-8AD1-57F556274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8D23B-73FB-4A61-83FA-300E1FD92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47A9-062E-484D-8CB2-CBADFB2FE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8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BDBC6-2DB6-412D-8934-9C38E44C5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6951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Vocabulary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18E06A-7BA1-4C44-B7B9-376FAB38F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5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20171614 </a:t>
            </a:r>
            <a:r>
              <a:rPr lang="ko-KR" altLang="en-US" sz="4000" dirty="0" err="1"/>
              <a:t>남경태</a:t>
            </a:r>
            <a:endParaRPr lang="en-US" altLang="ko-KR" sz="4000" dirty="0"/>
          </a:p>
          <a:p>
            <a:endParaRPr lang="en-US" altLang="ko-KR" sz="4000" dirty="0"/>
          </a:p>
          <a:p>
            <a:endParaRPr lang="en-US" altLang="ko-KR" sz="4000" dirty="0"/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270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7D439-3EEE-4572-979E-27EF3C8DFED6}"/>
              </a:ext>
            </a:extLst>
          </p:cNvPr>
          <p:cNvSpPr txBox="1"/>
          <p:nvPr/>
        </p:nvSpPr>
        <p:spPr>
          <a:xfrm>
            <a:off x="3222593" y="435006"/>
            <a:ext cx="446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		Part</a:t>
            </a:r>
            <a:r>
              <a:rPr lang="ko-KR" altLang="en-US" sz="3200" dirty="0"/>
              <a:t> </a:t>
            </a:r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8BF33-3E1B-4448-A054-3C0AFC99D119}"/>
              </a:ext>
            </a:extLst>
          </p:cNvPr>
          <p:cNvSpPr txBox="1"/>
          <p:nvPr/>
        </p:nvSpPr>
        <p:spPr>
          <a:xfrm>
            <a:off x="213063" y="1251750"/>
            <a:ext cx="7821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To take advantage of an opportunity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7F881-FD32-44FB-847C-637E3CBE7FB5}"/>
              </a:ext>
            </a:extLst>
          </p:cNvPr>
          <p:cNvSpPr txBox="1"/>
          <p:nvPr/>
        </p:nvSpPr>
        <p:spPr>
          <a:xfrm>
            <a:off x="1473693" y="2752073"/>
            <a:ext cx="10718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c. To do something when you get the chance to do it</a:t>
            </a:r>
            <a:endParaRPr lang="ko-KR" altLang="en-US" sz="32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04DF19A-6129-4C45-8C66-0DAC1D8C96F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5020488" y="939714"/>
            <a:ext cx="915548" cy="270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925BCC-8B87-456A-8554-A6F3C79E0889}"/>
              </a:ext>
            </a:extLst>
          </p:cNvPr>
          <p:cNvSpPr txBox="1"/>
          <p:nvPr/>
        </p:nvSpPr>
        <p:spPr>
          <a:xfrm>
            <a:off x="213064" y="3899586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To raise somebody’s status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CA131-4272-4501-A4B4-A9D1140C1831}"/>
              </a:ext>
            </a:extLst>
          </p:cNvPr>
          <p:cNvSpPr txBox="1"/>
          <p:nvPr/>
        </p:nvSpPr>
        <p:spPr>
          <a:xfrm>
            <a:off x="2246049" y="5047099"/>
            <a:ext cx="972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f. To make somebody look or feel more important</a:t>
            </a:r>
            <a:endParaRPr lang="ko-KR" altLang="en-US" sz="32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367EBE7-6C8F-4A70-B4EE-D3AA74A0669D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5387023" y="3323109"/>
            <a:ext cx="562738" cy="2885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9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BF8FF-B7F0-4ED5-9A62-E65F1E5055A3}"/>
              </a:ext>
            </a:extLst>
          </p:cNvPr>
          <p:cNvSpPr txBox="1"/>
          <p:nvPr/>
        </p:nvSpPr>
        <p:spPr>
          <a:xfrm>
            <a:off x="497148" y="426128"/>
            <a:ext cx="5814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To enter a market 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F1E86-11ED-4DB0-9D55-5B3B972CBD44}"/>
              </a:ext>
            </a:extLst>
          </p:cNvPr>
          <p:cNvSpPr txBox="1"/>
          <p:nvPr/>
        </p:nvSpPr>
        <p:spPr>
          <a:xfrm>
            <a:off x="2463552" y="1846555"/>
            <a:ext cx="955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e. To start selling goods or services in a new area</a:t>
            </a:r>
            <a:endParaRPr lang="ko-KR" altLang="en-US" sz="32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2D74931-E796-41C5-90E2-0C47811D171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905446" y="-489958"/>
            <a:ext cx="835652" cy="383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48B3FC-44CE-49A3-B142-AC5AF5975BD5}"/>
              </a:ext>
            </a:extLst>
          </p:cNvPr>
          <p:cNvSpPr txBox="1"/>
          <p:nvPr/>
        </p:nvSpPr>
        <p:spPr>
          <a:xfrm>
            <a:off x="497148" y="3089429"/>
            <a:ext cx="6320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To extend a product range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C39DF-7B09-468E-BCE7-A6DBB5C8205F}"/>
              </a:ext>
            </a:extLst>
          </p:cNvPr>
          <p:cNvSpPr txBox="1"/>
          <p:nvPr/>
        </p:nvSpPr>
        <p:spPr>
          <a:xfrm>
            <a:off x="2601157" y="4421080"/>
            <a:ext cx="928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a. To offer a larger variety of goods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19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D0197-A999-4CA2-B78A-11B1D4C8A981}"/>
              </a:ext>
            </a:extLst>
          </p:cNvPr>
          <p:cNvSpPr txBox="1"/>
          <p:nvPr/>
        </p:nvSpPr>
        <p:spPr>
          <a:xfrm>
            <a:off x="532660" y="532660"/>
            <a:ext cx="656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5. To meet a need 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DE398-4A81-4F86-A3EE-4019C7AD2EF6}"/>
              </a:ext>
            </a:extLst>
          </p:cNvPr>
          <p:cNvSpPr txBox="1"/>
          <p:nvPr/>
        </p:nvSpPr>
        <p:spPr>
          <a:xfrm>
            <a:off x="2041864" y="1686757"/>
            <a:ext cx="9436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b. To do or provide something that is necessary</a:t>
            </a:r>
            <a:endParaRPr lang="ko-KR" altLang="en-US" sz="32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C8F55-565C-49FC-9CEF-6757550D606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001991" y="-71598"/>
            <a:ext cx="569322" cy="2947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DBE03E-6A67-4790-83EE-19DCF17FAEA9}"/>
              </a:ext>
            </a:extLst>
          </p:cNvPr>
          <p:cNvSpPr txBox="1"/>
          <p:nvPr/>
        </p:nvSpPr>
        <p:spPr>
          <a:xfrm>
            <a:off x="399494" y="3071673"/>
            <a:ext cx="625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6. To make a breakthrough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1D54B-A478-46E8-B80B-2D049A56354F}"/>
              </a:ext>
            </a:extLst>
          </p:cNvPr>
          <p:cNvSpPr txBox="1"/>
          <p:nvPr/>
        </p:nvSpPr>
        <p:spPr>
          <a:xfrm>
            <a:off x="2041864" y="4554245"/>
            <a:ext cx="9632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d. To make an important discovery or change</a:t>
            </a:r>
            <a:endParaRPr lang="ko-KR" altLang="en-US" sz="32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316567F-5375-475D-8905-B67984FF959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744538" y="2440782"/>
            <a:ext cx="897797" cy="3329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3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FB620-A679-4485-B010-3757233DE118}"/>
              </a:ext>
            </a:extLst>
          </p:cNvPr>
          <p:cNvSpPr txBox="1"/>
          <p:nvPr/>
        </p:nvSpPr>
        <p:spPr>
          <a:xfrm>
            <a:off x="568171" y="435006"/>
            <a:ext cx="11088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Great ideas are generated in different ways. Sometimes an idea may imply be when a company </a:t>
            </a:r>
            <a:r>
              <a:rPr lang="en-US" altLang="ko-KR" sz="2400" dirty="0">
                <a:solidFill>
                  <a:srgbClr val="0070C0"/>
                </a:solidFill>
              </a:rPr>
              <a:t>takes advantage of an opportunity </a:t>
            </a:r>
            <a:r>
              <a:rPr lang="en-US" altLang="ko-KR" sz="2400" dirty="0">
                <a:solidFill>
                  <a:srgbClr val="FF0000"/>
                </a:solidFill>
              </a:rPr>
              <a:t>to extend a product range</a:t>
            </a:r>
            <a:r>
              <a:rPr lang="en-US" altLang="ko-KR" sz="2400" dirty="0"/>
              <a:t>, to offer more choice to existing customers. Or a great idea could allow a company to enter a market which was closed to it before.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05767-39A8-4075-A90E-DF5C0211D343}"/>
              </a:ext>
            </a:extLst>
          </p:cNvPr>
          <p:cNvSpPr txBox="1"/>
          <p:nvPr/>
        </p:nvSpPr>
        <p:spPr>
          <a:xfrm>
            <a:off x="683581" y="2441359"/>
            <a:ext cx="11105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Companies which are prepared to spend a lot on R&amp;D may </a:t>
            </a:r>
            <a:r>
              <a:rPr lang="en-US" altLang="ko-KR" sz="2400" dirty="0">
                <a:solidFill>
                  <a:srgbClr val="FF0000"/>
                </a:solidFill>
              </a:rPr>
              <a:t>raise somebody’s status </a:t>
            </a:r>
            <a:r>
              <a:rPr lang="en-US" altLang="ko-KR" sz="2400" dirty="0"/>
              <a:t>by having an original idea for a product which others later copy, for example Sony and the Walkman.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8FEB1-EC57-45BE-B274-93E4A8FC2AEA}"/>
              </a:ext>
            </a:extLst>
          </p:cNvPr>
          <p:cNvSpPr txBox="1"/>
          <p:nvPr/>
        </p:nvSpPr>
        <p:spPr>
          <a:xfrm>
            <a:off x="665825" y="4083728"/>
            <a:ext cx="11194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On the other hand, some products are developed in response to customer research. They come from customer ideas. These products are made to </a:t>
            </a:r>
            <a:r>
              <a:rPr lang="en-US" altLang="ko-KR" sz="2400" dirty="0">
                <a:solidFill>
                  <a:srgbClr val="FF0000"/>
                </a:solidFill>
              </a:rPr>
              <a:t>meet a need</a:t>
            </a:r>
            <a:r>
              <a:rPr lang="en-US" altLang="ko-KR" sz="2400" dirty="0"/>
              <a:t>, to satisfy consumer demand. Or the product does something similar to another product, but faster, so it saves time. Some people will buy new products because the product </a:t>
            </a:r>
            <a:r>
              <a:rPr lang="en-US" altLang="ko-KR" sz="2400" dirty="0">
                <a:solidFill>
                  <a:srgbClr val="FF0000"/>
                </a:solidFill>
              </a:rPr>
              <a:t>make a breakthrough </a:t>
            </a:r>
            <a:r>
              <a:rPr lang="en-US" altLang="ko-KR" sz="2400" dirty="0"/>
              <a:t>– gives them a new, more upmarket image.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88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271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Vocabulary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</dc:title>
  <dc:creator>nam kt</dc:creator>
  <cp:lastModifiedBy>nam kt</cp:lastModifiedBy>
  <cp:revision>5</cp:revision>
  <dcterms:created xsi:type="dcterms:W3CDTF">2017-09-22T03:05:07Z</dcterms:created>
  <dcterms:modified xsi:type="dcterms:W3CDTF">2017-09-22T04:30:10Z</dcterms:modified>
</cp:coreProperties>
</file>