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8F53E-6AFC-42E8-A670-6D1B5E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2C1E0-4998-4DF5-AED2-A3C96CEF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D9FC6-9E66-4B33-97B2-A217EFC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94B37-14C9-46F9-94D3-55179D15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757B7-80A7-4DE1-9F05-8AA9F93D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82868-758A-4B33-AA03-11CF2A3B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47D7A-D412-42B9-95B9-66F66C8F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DC952-90F0-47B3-A903-C3967BB1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6F55E-4D1F-4CA1-B37C-5FF0052E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F51E-3826-410B-9181-1DE32D2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8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884A4-A54C-4BFA-B587-D2AE2421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D690C-332A-458A-8A6A-D0DD2F3B1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3DF4B-B203-46B6-8FA0-1D2F53D4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2C162-B4B7-4E51-A5E4-9CAAE1DC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DCB18-DDDD-4CEB-8AF9-F78016E5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D6C2-C502-492C-8147-BAB9617B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2B102-862E-48AE-A007-BB4EFC5B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AEF8-2A1B-42C9-B17F-AAE1B70F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32866-43F6-4A98-AA2C-DC824937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D73C9-7DA6-4628-917A-A2B5BC19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F47EC-7B22-48D9-B371-A0039728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A7145-DC98-45FE-9A18-9BE1D2A5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AF318-76DD-4865-B124-E05E6940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55140-DD0D-454A-8D2E-C1FB7B84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6C010-4832-46C0-8944-347C955B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5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C5823-6EE9-4719-A5D1-C0D959BE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5CB93-1381-495D-84D8-0327576A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781C6-F686-4930-BD0F-29B43770F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1D6A4-4983-4FB1-B01F-F1E99DAC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0F5BF-576D-4231-91C7-B2AE2183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5B45B-5EF4-448E-B080-2CEC1401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D5895-9DAD-4C9E-A48F-8FFC14D7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4DD3D-EC87-4D35-9C5A-7F43D105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F6AF2-4E2E-4CB5-B278-AE68B0C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0E1401-3F5B-4A22-969A-501E1892B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5E5C3-BE7E-4D91-B990-5734258F1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9AA2B-1D08-44EF-A7C7-CFAB0800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28F3E-B297-46FE-807C-F100C39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846B43-DAB4-4610-8B25-2F3E1AB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5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88607-077A-4288-BF9E-862C3264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BF1D95-10B4-4A6F-80E6-7B5D056D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94D156-A9DF-4A90-B335-BD7D8B82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DDA61-C727-41FB-A669-B87AF06F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4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F1FB6-1F21-4F84-99C7-C941A669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87A40E-0133-4795-B194-5291D9D2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B4A45-8506-43C9-8CD3-53758867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7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E954-C3C6-457B-A647-18923733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4302-0668-43FC-BB2D-35D431A98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ADBE5-0527-4D6B-A7DC-8FEB778C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64197-2FE8-4C11-A327-2F4FAF26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CA419-C93C-470E-A861-FC07CC8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286DA-1A9B-4EAF-BDA5-D8A2AFAF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9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3D14-682C-413C-974C-C1A05FE4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4CE9A7-A503-4DBB-9B80-9396E4F70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0BC32-D1A9-44B6-B7F8-A99452FF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78FF0-D462-4160-8A8A-7500EB0E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4DF3B-6C33-4F54-9945-DA04D740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86819-FDA1-4621-8693-B8D6B648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E6F6F9-D44B-4ACA-B3DF-ABC89F7C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B5794-990A-4AD0-96B4-DBDF4EE9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D016-28E7-4952-9212-67270E81D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9072-19E6-421F-968B-375BF0A8DCB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053E0-CCA5-45C3-80CC-BC3806379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1EBDE-46C9-4097-8BF3-CA902470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A6F4-2819-4A22-B05E-A9868763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7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FB5A2-623E-428D-893C-ECFA40B7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92612"/>
          </a:xfrm>
        </p:spPr>
        <p:txBody>
          <a:bodyPr>
            <a:normAutofit/>
          </a:bodyPr>
          <a:lstStyle/>
          <a:p>
            <a:r>
              <a:rPr lang="en-US" altLang="ko-KR" sz="7200" b="1" dirty="0"/>
              <a:t>Grammar</a:t>
            </a:r>
            <a:br>
              <a:rPr lang="en-US" altLang="ko-KR" sz="7200" b="1" dirty="0"/>
            </a:br>
            <a:br>
              <a:rPr lang="en-US" altLang="ko-KR" sz="7200" b="1" dirty="0"/>
            </a:b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696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Choose the correct form of the verbs.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4" y="1447800"/>
            <a:ext cx="10791825" cy="509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/>
              <a:t>But this ink would not flow into the tip of a fountain pen. In 1938, he </a:t>
            </a:r>
            <a:r>
              <a:rPr lang="en-US" altLang="ko-KR" sz="5400" b="1" u="sng" dirty="0">
                <a:solidFill>
                  <a:srgbClr val="00B050"/>
                </a:solidFill>
              </a:rPr>
              <a:t>developed</a:t>
            </a:r>
            <a:r>
              <a:rPr lang="en-US" altLang="ko-KR" sz="5400" dirty="0"/>
              <a:t>(develop) a new tip using a ball that was free to turn in its socket. He </a:t>
            </a:r>
            <a:r>
              <a:rPr lang="en-US" altLang="ko-KR" sz="5400" b="1" u="sng" dirty="0">
                <a:solidFill>
                  <a:srgbClr val="00B050"/>
                </a:solidFill>
              </a:rPr>
              <a:t>died</a:t>
            </a:r>
            <a:r>
              <a:rPr lang="en-US" altLang="ko-KR" sz="5400" dirty="0"/>
              <a:t>(die) in Buenos Aires in 1985.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5404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Grammar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266825"/>
            <a:ext cx="10096500" cy="5099051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We use the </a:t>
            </a:r>
            <a:r>
              <a:rPr lang="en-US" altLang="ko-KR" sz="5400" b="1" dirty="0"/>
              <a:t>past continuous </a:t>
            </a:r>
            <a:r>
              <a:rPr lang="en-US" altLang="ko-KR" sz="5400" dirty="0"/>
              <a:t>to talk about something that was going on around a particular time in the past.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5858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Grammar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3525"/>
            <a:ext cx="11515725" cy="509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b="1" dirty="0"/>
              <a:t>Ex) </a:t>
            </a:r>
            <a:r>
              <a:rPr lang="en-US" altLang="ko-KR" sz="5400" dirty="0"/>
              <a:t>Yesterday afternoon, the CEO 	</a:t>
            </a:r>
            <a:r>
              <a:rPr lang="en-US" altLang="ko-KR" sz="5400" b="1" u="sng" dirty="0">
                <a:solidFill>
                  <a:srgbClr val="00B0F0"/>
                </a:solidFill>
              </a:rPr>
              <a:t>was</a:t>
            </a:r>
            <a:r>
              <a:rPr lang="en-US" altLang="ko-KR" sz="5400" u="sng" dirty="0">
                <a:solidFill>
                  <a:srgbClr val="00B0F0"/>
                </a:solidFill>
              </a:rPr>
              <a:t> </a:t>
            </a:r>
            <a:r>
              <a:rPr lang="en-US" altLang="ko-KR" sz="5400" b="1" u="sng" dirty="0">
                <a:solidFill>
                  <a:srgbClr val="00B0F0"/>
                </a:solidFill>
              </a:rPr>
              <a:t>meeting</a:t>
            </a:r>
            <a:r>
              <a:rPr lang="en-US" altLang="ko-KR" sz="5400" u="sng" dirty="0">
                <a:solidFill>
                  <a:srgbClr val="00B0F0"/>
                </a:solidFill>
              </a:rPr>
              <a:t> </a:t>
            </a:r>
            <a:r>
              <a:rPr lang="en-US" altLang="ko-KR" sz="5400" dirty="0"/>
              <a:t>the research team 	 in Dublin.</a:t>
            </a:r>
          </a:p>
        </p:txBody>
      </p:sp>
    </p:spTree>
    <p:extLst>
      <p:ext uri="{BB962C8B-B14F-4D97-AF65-F5344CB8AC3E}">
        <p14:creationId xmlns:p14="http://schemas.microsoft.com/office/powerpoint/2010/main" val="224772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4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Grammar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352550"/>
            <a:ext cx="11372849" cy="5099051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We often use the </a:t>
            </a:r>
            <a:r>
              <a:rPr lang="en-US" altLang="ko-KR" sz="5400" b="1" dirty="0"/>
              <a:t>past continuous </a:t>
            </a:r>
            <a:r>
              <a:rPr lang="en-US" altLang="ko-KR" sz="5400" dirty="0"/>
              <a:t>to describe an action which was already in progress when something else happened.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3779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Grammar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9" y="1685925"/>
            <a:ext cx="10982325" cy="509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b="1" dirty="0"/>
              <a:t>Ex)</a:t>
            </a:r>
            <a:r>
              <a:rPr lang="en-US" altLang="ko-KR" sz="5400" dirty="0"/>
              <a:t> We </a:t>
            </a:r>
            <a:r>
              <a:rPr lang="en-US" altLang="ko-KR" sz="5400" b="1" u="sng" dirty="0">
                <a:solidFill>
                  <a:srgbClr val="00B0F0"/>
                </a:solidFill>
              </a:rPr>
              <a:t>were having</a:t>
            </a:r>
            <a:r>
              <a:rPr lang="en-US" altLang="ko-KR" sz="5400" u="sng" dirty="0">
                <a:solidFill>
                  <a:srgbClr val="00B0F0"/>
                </a:solidFill>
              </a:rPr>
              <a:t> </a:t>
            </a:r>
            <a:r>
              <a:rPr lang="en-US" altLang="ko-KR" sz="5400" dirty="0"/>
              <a:t>a successful 	negotiation when suddenly 	they </a:t>
            </a:r>
            <a:r>
              <a:rPr lang="en-US" altLang="ko-KR" sz="5400" b="1" u="sng" dirty="0">
                <a:solidFill>
                  <a:srgbClr val="00B0F0"/>
                </a:solidFill>
              </a:rPr>
              <a:t>made</a:t>
            </a:r>
            <a:r>
              <a:rPr lang="en-US" altLang="ko-KR" sz="5400" dirty="0"/>
              <a:t> new demands.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7056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Grammar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581150"/>
            <a:ext cx="10096500" cy="5099051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We use the </a:t>
            </a:r>
            <a:r>
              <a:rPr lang="en-US" altLang="ko-KR" sz="5400" b="1" dirty="0"/>
              <a:t>past simple </a:t>
            </a:r>
            <a:r>
              <a:rPr lang="en-US" altLang="ko-KR" sz="5400" dirty="0"/>
              <a:t>to talk about actions or events that we see as completed.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90700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Grammar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4" y="1123950"/>
            <a:ext cx="10972801" cy="509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b="1" dirty="0"/>
              <a:t>Ex) </a:t>
            </a:r>
            <a:r>
              <a:rPr lang="en-US" altLang="ko-KR" sz="5400" dirty="0"/>
              <a:t>The advertising agency 		</a:t>
            </a:r>
            <a:r>
              <a:rPr lang="en-US" altLang="ko-KR" sz="5400" b="1" u="sng" dirty="0">
                <a:solidFill>
                  <a:srgbClr val="00B0F0"/>
                </a:solidFill>
              </a:rPr>
              <a:t>started</a:t>
            </a:r>
            <a:r>
              <a:rPr lang="en-US" altLang="ko-KR" sz="5400" dirty="0"/>
              <a:t> 	in 1982, and Widen 	</a:t>
            </a:r>
            <a:r>
              <a:rPr lang="en-US" altLang="ko-KR" sz="5400" b="1" u="sng" dirty="0">
                <a:solidFill>
                  <a:srgbClr val="00B0F0"/>
                </a:solidFill>
              </a:rPr>
              <a:t>came up with </a:t>
            </a:r>
            <a:r>
              <a:rPr lang="en-US" altLang="ko-KR" sz="5400" dirty="0"/>
              <a:t>the ‘Just do it’ 	slogan for Nike in 1988.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55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Choose the correct form of the verbs.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1447800"/>
            <a:ext cx="11077574" cy="509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/>
              <a:t>People were </a:t>
            </a:r>
            <a:r>
              <a:rPr lang="en-US" altLang="ko-KR" sz="5400" b="1" u="sng" dirty="0">
                <a:solidFill>
                  <a:srgbClr val="00B050"/>
                </a:solidFill>
              </a:rPr>
              <a:t>writing</a:t>
            </a:r>
            <a:r>
              <a:rPr lang="en-US" altLang="ko-KR" sz="5400" dirty="0"/>
              <a:t>(write) with quills, pens and pencils long before </a:t>
            </a:r>
            <a:r>
              <a:rPr lang="en-US" altLang="ko-KR" sz="5400" dirty="0" err="1"/>
              <a:t>Laszio</a:t>
            </a:r>
            <a:r>
              <a:rPr lang="en-US" altLang="ko-KR" sz="5400" dirty="0"/>
              <a:t> Biro </a:t>
            </a:r>
            <a:r>
              <a:rPr lang="en-US" altLang="ko-KR" sz="5400" b="1" u="sng" dirty="0">
                <a:solidFill>
                  <a:srgbClr val="00B050"/>
                </a:solidFill>
              </a:rPr>
              <a:t>invented</a:t>
            </a:r>
            <a:r>
              <a:rPr lang="en-US" altLang="ko-KR" sz="5400" dirty="0"/>
              <a:t>(invent) his biro in 1938. 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90950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F49DFAF8-5FE1-4B25-97BC-6E72983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5557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Choose the correct form of the verbs.</a:t>
            </a:r>
            <a:endParaRPr lang="ko-KR" altLang="en-US" b="1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60CC8CA3-6D6C-4AD1-84A8-BF7C4B3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447800"/>
            <a:ext cx="9925050" cy="509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/>
              <a:t>While he was </a:t>
            </a:r>
            <a:r>
              <a:rPr lang="en-US" altLang="ko-KR" sz="5400" b="1" u="sng" dirty="0">
                <a:solidFill>
                  <a:srgbClr val="00B050"/>
                </a:solidFill>
              </a:rPr>
              <a:t>working</a:t>
            </a:r>
            <a:r>
              <a:rPr lang="en-US" altLang="ko-KR" sz="5400" dirty="0"/>
              <a:t>(work) as a journalist in Hungary, he </a:t>
            </a:r>
            <a:r>
              <a:rPr lang="en-US" altLang="ko-KR" sz="5400" b="1" u="sng" dirty="0">
                <a:solidFill>
                  <a:srgbClr val="00B050"/>
                </a:solidFill>
              </a:rPr>
              <a:t>noticed</a:t>
            </a:r>
            <a:r>
              <a:rPr lang="en-US" altLang="ko-KR" sz="5400" dirty="0"/>
              <a:t>(notice) that the ink used in newspaper printing dried quickly.</a:t>
            </a:r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9181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209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Grammar  </vt:lpstr>
      <vt:lpstr>Grammar</vt:lpstr>
      <vt:lpstr>Grammar</vt:lpstr>
      <vt:lpstr>Grammar</vt:lpstr>
      <vt:lpstr>Grammar</vt:lpstr>
      <vt:lpstr>Grammar</vt:lpstr>
      <vt:lpstr>Grammar</vt:lpstr>
      <vt:lpstr>Choose the correct form of the verbs.</vt:lpstr>
      <vt:lpstr>Choose the correct form of the verbs.</vt:lpstr>
      <vt:lpstr>Choose the correct form of the verbs.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</dc:title>
  <dc:creator>노성환 </dc:creator>
  <cp:lastModifiedBy>노성환 </cp:lastModifiedBy>
  <cp:revision>8</cp:revision>
  <dcterms:created xsi:type="dcterms:W3CDTF">2017-09-21T07:37:01Z</dcterms:created>
  <dcterms:modified xsi:type="dcterms:W3CDTF">2017-09-22T02:54:09Z</dcterms:modified>
</cp:coreProperties>
</file>