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93" r:id="rId11"/>
    <p:sldId id="313" r:id="rId12"/>
    <p:sldId id="289" r:id="rId13"/>
    <p:sldId id="310" r:id="rId14"/>
    <p:sldId id="287" r:id="rId15"/>
    <p:sldId id="285" r:id="rId16"/>
    <p:sldId id="312" r:id="rId17"/>
    <p:sldId id="294" r:id="rId18"/>
    <p:sldId id="296" r:id="rId19"/>
    <p:sldId id="314" r:id="rId20"/>
    <p:sldId id="305" r:id="rId21"/>
    <p:sldId id="306" r:id="rId22"/>
    <p:sldId id="307" r:id="rId23"/>
    <p:sldId id="309" r:id="rId24"/>
    <p:sldId id="297" r:id="rId25"/>
    <p:sldId id="283" r:id="rId26"/>
  </p:sldIdLst>
  <p:sldSz cx="9144000" cy="6858000" type="screen4x3"/>
  <p:notesSz cx="6858000" cy="9144000"/>
  <p:embeddedFontLst>
    <p:embeddedFont>
      <p:font typeface="배달의민족 한나" panose="020B0600000101010101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바른고딕" panose="020B0600000101010101" charset="-127"/>
      <p:regular r:id="rId31"/>
      <p:bold r:id="rId32"/>
    </p:embeddedFont>
    <p:embeddedFont>
      <p:font typeface="나눔고딕" panose="020D0604000000000000" pitchFamily="50" charset="-127"/>
      <p:regular r:id="rId33"/>
      <p:bold r:id="rId34"/>
    </p:embeddedFont>
    <p:embeddedFont>
      <p:font typeface="나눔고딕 ExtraBold" panose="020B0600000101010101" charset="-127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2EB"/>
    <a:srgbClr val="5DF2F9"/>
    <a:srgbClr val="FF6E57"/>
    <a:srgbClr val="FFCC00"/>
    <a:srgbClr val="3B589E"/>
    <a:srgbClr val="CCFF33"/>
    <a:srgbClr val="99FF33"/>
    <a:srgbClr val="808000"/>
    <a:srgbClr val="996633"/>
    <a:srgbClr val="D8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4" autoAdjust="0"/>
    <p:restoredTop sz="93514" autoAdjust="0"/>
  </p:normalViewPr>
  <p:slideViewPr>
    <p:cSldViewPr>
      <p:cViewPr>
        <p:scale>
          <a:sx n="125" d="100"/>
          <a:sy n="125" d="100"/>
        </p:scale>
        <p:origin x="-84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0765E-E7C0-41B9-8C7D-E80A140C8F47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EB33-ED03-4999-9A57-7BAFB5A3F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5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98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EB33-ED03-4999-9A57-7BAFB5A3F5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3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2583378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Project</a:t>
            </a:r>
          </a:p>
          <a:p>
            <a:pPr algn="ctr"/>
            <a:r>
              <a:rPr lang="en-US" altLang="ko-KR" sz="4400" dirty="0" err="1" smtClean="0">
                <a:solidFill>
                  <a:schemeClr val="bg1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InterHash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#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3848" y="4546485"/>
            <a:ext cx="27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에벌레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에러 잡는 벌레들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이진오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권순영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윤진경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이보현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이상철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347864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년도 세미 프로젝트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5855" y="426948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2016.05.04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262306" y="1833276"/>
            <a:ext cx="619388" cy="697983"/>
            <a:chOff x="3880604" y="1890382"/>
            <a:chExt cx="930493" cy="1048565"/>
          </a:xfrm>
        </p:grpSpPr>
        <p:grpSp>
          <p:nvGrpSpPr>
            <p:cNvPr id="27" name="그룹 26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31" name="눈물 방울 30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눈물 방울 31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29" name="눈물 방울 28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정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D:\개발일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844824"/>
            <a:ext cx="45053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눈물 방울 24"/>
          <p:cNvSpPr/>
          <p:nvPr/>
        </p:nvSpPr>
        <p:spPr>
          <a:xfrm rot="17483292">
            <a:off x="1071696" y="5093330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눈물 방울 23"/>
          <p:cNvSpPr/>
          <p:nvPr/>
        </p:nvSpPr>
        <p:spPr>
          <a:xfrm rot="17483292">
            <a:off x="1071696" y="440170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눈물 방울 22"/>
          <p:cNvSpPr/>
          <p:nvPr/>
        </p:nvSpPr>
        <p:spPr>
          <a:xfrm rot="17483292">
            <a:off x="1057182" y="3724600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눈물 방울 19"/>
          <p:cNvSpPr/>
          <p:nvPr/>
        </p:nvSpPr>
        <p:spPr>
          <a:xfrm rot="17483292">
            <a:off x="1057182" y="3054910"/>
            <a:ext cx="288033" cy="29091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눈물 방울 15"/>
          <p:cNvSpPr/>
          <p:nvPr/>
        </p:nvSpPr>
        <p:spPr>
          <a:xfrm rot="17483292">
            <a:off x="1042668" y="233474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2400352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이진오(팀장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)  :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비밀번호 찾기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이메일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인증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해시테그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검색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	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07746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이보현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: 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메인게시판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회원탈퇴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754568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권순영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: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게시글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보기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(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댓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글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)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616" y="443167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윤진경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: 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회원가입 및 수정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108784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이상철 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: 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게시글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쓰기 및 수정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로그인 화면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ang\Desktop\프로토타입\메인화면(로그인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50" y="1988840"/>
            <a:ext cx="5040000" cy="43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회원가입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Kang\Desktop\프로토타입\메인화면(로그인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18" y="1991516"/>
            <a:ext cx="5025744" cy="43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85581" y="5013176"/>
            <a:ext cx="288032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1026" name="Picture 2" descr="D:\프로토타입\회원가입 수정본★ 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76" y="1989020"/>
            <a:ext cx="503251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3779912" y="4740541"/>
            <a:ext cx="2319214" cy="99271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99564" y="4149080"/>
            <a:ext cx="183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사용자가 원하는 관심사를 선택할 수 있다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6415312" y="3984846"/>
            <a:ext cx="2030162" cy="874808"/>
          </a:xfrm>
          <a:prstGeom prst="wedgeEllipseCallout">
            <a:avLst>
              <a:gd name="adj1" fmla="val -56930"/>
              <a:gd name="adj2" fmla="val 398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7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비밀번호 찾기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ang\Desktop\프로토타입\메인화면(로그인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80" y="1991516"/>
            <a:ext cx="5025744" cy="43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69706" y="5229200"/>
            <a:ext cx="288032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D:\프로토타입\비밀번호 찾기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96" y="1989320"/>
            <a:ext cx="50256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프로토타입\전송되었습니다 alert창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20" y="2492896"/>
            <a:ext cx="297057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259716" y="4283571"/>
            <a:ext cx="355305" cy="2160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19" name="타원형 설명선 18"/>
          <p:cNvSpPr/>
          <p:nvPr/>
        </p:nvSpPr>
        <p:spPr>
          <a:xfrm>
            <a:off x="4865183" y="4634110"/>
            <a:ext cx="1459636" cy="1315612"/>
          </a:xfrm>
          <a:prstGeom prst="wedgeEllipseCallout">
            <a:avLst>
              <a:gd name="adj1" fmla="val -53559"/>
              <a:gd name="adj2" fmla="val -4412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7053" y="4931876"/>
            <a:ext cx="1615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전송 시 해당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E-Mail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 임시 비밀번호가 전송된다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2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프로토타입\글쓰기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32" y="1988840"/>
            <a:ext cx="5012796" cy="42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글쓰기 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31840" y="4318496"/>
            <a:ext cx="216024" cy="15727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5" descr="D:\프로토타입\불러오기창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59" y="2003082"/>
            <a:ext cx="3099390" cy="22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프로토타입\글쓰기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32" y="1988840"/>
            <a:ext cx="5022887" cy="42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486052" y="4332043"/>
            <a:ext cx="376263" cy="1620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30" y="4297210"/>
            <a:ext cx="462928" cy="17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340244" y="4026847"/>
            <a:ext cx="217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사진을 업로드 하기 위한 버튼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26" name="Picture 2" descr="C:\Users\jin_notebook\Desktop\프로토타입\붙혀넣을것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1" y="3251075"/>
            <a:ext cx="846348" cy="25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형 설명선 60"/>
          <p:cNvSpPr/>
          <p:nvPr/>
        </p:nvSpPr>
        <p:spPr>
          <a:xfrm>
            <a:off x="3394100" y="3861048"/>
            <a:ext cx="2041996" cy="647527"/>
          </a:xfrm>
          <a:prstGeom prst="wedgeEllipseCallout">
            <a:avLst>
              <a:gd name="adj1" fmla="val -49903"/>
              <a:gd name="adj2" fmla="val 3321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34" name="Picture 10" descr="C:\Users\jin_notebook\Desktop\글쓰기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32" y="1977181"/>
            <a:ext cx="504642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3" grpId="0" animBg="1"/>
      <p:bldP spid="62" grpId="0"/>
      <p:bldP spid="62" grpId="1"/>
      <p:bldP spid="61" grpId="0" animBg="1"/>
      <p:bldP spid="6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in_notebook\Desktop\글쓰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53" y="1990500"/>
            <a:ext cx="504642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프로토타입\정보수정2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63" y="1998365"/>
            <a:ext cx="5025600" cy="43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in_notebook\Desktop\프로토타입\정보수정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69" y="1979315"/>
            <a:ext cx="504107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정보수정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35632" y="2503959"/>
            <a:ext cx="384418" cy="1440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76840" y="5308829"/>
            <a:ext cx="504056" cy="1384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D:\프로토타입\관리자\정보수정 회원탙퇴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67" y="1989320"/>
            <a:ext cx="504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16016" y="5271558"/>
            <a:ext cx="504056" cy="1757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형 설명선 16"/>
          <p:cNvSpPr/>
          <p:nvPr/>
        </p:nvSpPr>
        <p:spPr>
          <a:xfrm>
            <a:off x="5419916" y="4367073"/>
            <a:ext cx="1737052" cy="1080241"/>
          </a:xfrm>
          <a:prstGeom prst="wedgeEllipseCallout">
            <a:avLst>
              <a:gd name="adj1" fmla="val -52462"/>
              <a:gd name="adj2" fmla="val 3787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1734" y="4647328"/>
            <a:ext cx="161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탈퇴 버튼 클릭 시 메인 페이지로 이동한다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2050" name="Picture 2" descr="C:\Users\jin_notebook\Desktop\프로토타입\붙혀넣을것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71" y="3249151"/>
            <a:ext cx="837239" cy="25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  <p:bldP spid="1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n_notebook\Desktop\프로토타입\붙혀넣을것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54" y="3280823"/>
            <a:ext cx="826864" cy="25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프로토타입\1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8" y="1985622"/>
            <a:ext cx="5005845" cy="432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인기순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최신순으로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보기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관심사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8265" y="3842464"/>
            <a:ext cx="1473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게시된 모든 글들을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인기순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최신순으로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보여준다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441256" y="3645024"/>
            <a:ext cx="1587324" cy="1062400"/>
          </a:xfrm>
          <a:prstGeom prst="wedgeEllipseCallout">
            <a:avLst>
              <a:gd name="adj1" fmla="val 53938"/>
              <a:gd name="adj2" fmla="val -4083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2909" y="3990119"/>
            <a:ext cx="792088" cy="1776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형 설명선 23"/>
          <p:cNvSpPr/>
          <p:nvPr/>
        </p:nvSpPr>
        <p:spPr>
          <a:xfrm>
            <a:off x="7227436" y="4076951"/>
            <a:ext cx="1737052" cy="1691273"/>
          </a:xfrm>
          <a:prstGeom prst="wedgeEllipseCallout">
            <a:avLst>
              <a:gd name="adj1" fmla="val -53559"/>
              <a:gd name="adj2" fmla="val -4412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9254" y="4357206"/>
            <a:ext cx="1615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선택한 해시태그에 관한 글들을 좋아요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개수와 글을 등록한 시간에 따라 인기순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</a:p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최신순으로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보여준다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28476" y="5659676"/>
            <a:ext cx="360040" cy="10854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07776" y="5486598"/>
            <a:ext cx="246122" cy="17307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9" idx="3"/>
          </p:cNvCxnSpPr>
          <p:nvPr/>
        </p:nvCxnSpPr>
        <p:spPr>
          <a:xfrm>
            <a:off x="2910368" y="4262560"/>
            <a:ext cx="1813344" cy="6121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3"/>
            <a:endCxn id="31" idx="1"/>
          </p:cNvCxnSpPr>
          <p:nvPr/>
        </p:nvCxnSpPr>
        <p:spPr>
          <a:xfrm>
            <a:off x="2910368" y="4262560"/>
            <a:ext cx="1997408" cy="13105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형 설명선 37"/>
          <p:cNvSpPr/>
          <p:nvPr/>
        </p:nvSpPr>
        <p:spPr>
          <a:xfrm>
            <a:off x="448152" y="4005064"/>
            <a:ext cx="1587324" cy="1062400"/>
          </a:xfrm>
          <a:prstGeom prst="wedgeEllipseCallout">
            <a:avLst>
              <a:gd name="adj1" fmla="val 53938"/>
              <a:gd name="adj2" fmla="val -4083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161" y="4166932"/>
            <a:ext cx="1473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클릭했을 때 해당 관심사에 관련된 게시물을 보여준다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67986" y="5659676"/>
            <a:ext cx="385911" cy="10854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형 설명선 34"/>
          <p:cNvSpPr/>
          <p:nvPr/>
        </p:nvSpPr>
        <p:spPr>
          <a:xfrm>
            <a:off x="3333792" y="5890509"/>
            <a:ext cx="1573984" cy="967492"/>
          </a:xfrm>
          <a:prstGeom prst="wedgeEllipseCallout">
            <a:avLst>
              <a:gd name="adj1" fmla="val 47539"/>
              <a:gd name="adj2" fmla="val -5099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09764" y="5937850"/>
            <a:ext cx="161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자신이 클릭한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좋아요를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구분할 수  있도록 이미지를 변경함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3075" name="Picture 3" descr="C:\Users\jin_notebook\Desktop\프로토타입\붙혀넣을것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72430"/>
            <a:ext cx="853200" cy="253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형 설명선 36"/>
          <p:cNvSpPr/>
          <p:nvPr/>
        </p:nvSpPr>
        <p:spPr>
          <a:xfrm>
            <a:off x="5871512" y="5733256"/>
            <a:ext cx="644704" cy="520640"/>
          </a:xfrm>
          <a:prstGeom prst="wedgeEllipseCallout">
            <a:avLst>
              <a:gd name="adj1" fmla="val -54846"/>
              <a:gd name="adj2" fmla="val -4334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83138" y="5838477"/>
            <a:ext cx="161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수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7986" y="4550260"/>
            <a:ext cx="246122" cy="17307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86646" y="3272430"/>
            <a:ext cx="720080" cy="75271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0288" y="4154608"/>
            <a:ext cx="720080" cy="2159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jin_notebook\Desktop\태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34" y="3750941"/>
            <a:ext cx="413353" cy="1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 animBg="1"/>
      <p:bldP spid="14" grpId="1" animBg="1"/>
      <p:bldP spid="18" grpId="0" animBg="1"/>
      <p:bldP spid="18" grpId="1" animBg="1"/>
      <p:bldP spid="24" grpId="0" animBg="1"/>
      <p:bldP spid="24" grpId="1" animBg="1"/>
      <p:bldP spid="25" grpId="0"/>
      <p:bldP spid="25" grpId="1"/>
      <p:bldP spid="30" grpId="0" animBg="1"/>
      <p:bldP spid="31" grpId="0" animBg="1"/>
      <p:bldP spid="31" grpId="1" animBg="1"/>
      <p:bldP spid="38" grpId="0" animBg="1"/>
      <p:bldP spid="38" grpId="1" animBg="1"/>
      <p:bldP spid="39" grpId="0"/>
      <p:bldP spid="39" grpId="1"/>
      <p:bldP spid="33" grpId="0" animBg="1"/>
      <p:bldP spid="35" grpId="0" animBg="1"/>
      <p:bldP spid="36" grpId="0"/>
      <p:bldP spid="37" grpId="0" animBg="1"/>
      <p:bldP spid="40" grpId="0"/>
      <p:bldP spid="43" grpId="0" animBg="1"/>
      <p:bldP spid="43" grpId="1" animBg="1"/>
      <p:bldP spid="10" grpId="0" animBg="1"/>
      <p:bldP spid="10" grpId="1" animBg="1"/>
      <p:bldP spid="19" grpId="0" animBg="1"/>
      <p:bldP spid="1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글보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14" name="Picture 2" descr="D:\프로토타입\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8" y="1988840"/>
            <a:ext cx="5005845" cy="432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n_notebook\Desktop\태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89" y="3765552"/>
            <a:ext cx="432048" cy="1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4592" y="4195625"/>
            <a:ext cx="3888432" cy="840411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D:\프로토타입\2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5" y="1988840"/>
            <a:ext cx="5011075" cy="43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623568" y="3268603"/>
            <a:ext cx="159376" cy="1440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D:\캡처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28" y="3412619"/>
            <a:ext cx="7048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형 설명선 18"/>
          <p:cNvSpPr/>
          <p:nvPr/>
        </p:nvSpPr>
        <p:spPr>
          <a:xfrm>
            <a:off x="4876834" y="2348880"/>
            <a:ext cx="1351350" cy="1033130"/>
          </a:xfrm>
          <a:prstGeom prst="wedgeEllipseCallout">
            <a:avLst>
              <a:gd name="adj1" fmla="val -55516"/>
              <a:gd name="adj2" fmla="val 37683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5496" y="2507754"/>
            <a:ext cx="1139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시한 글을 수정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삭제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하기 위한 버튼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10378" y="3291463"/>
            <a:ext cx="2122646" cy="736461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형 설명선 21"/>
          <p:cNvSpPr/>
          <p:nvPr/>
        </p:nvSpPr>
        <p:spPr>
          <a:xfrm>
            <a:off x="7183671" y="2971552"/>
            <a:ext cx="988729" cy="555744"/>
          </a:xfrm>
          <a:prstGeom prst="wedgeEllipseCallout">
            <a:avLst>
              <a:gd name="adj1" fmla="val -70446"/>
              <a:gd name="adj2" fmla="val 4865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4678" y="3104842"/>
            <a:ext cx="113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입력창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95070" y="4954297"/>
            <a:ext cx="320060" cy="13850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90104" y="4653136"/>
            <a:ext cx="320060" cy="13850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형 설명선 27"/>
          <p:cNvSpPr/>
          <p:nvPr/>
        </p:nvSpPr>
        <p:spPr>
          <a:xfrm>
            <a:off x="7164288" y="5013176"/>
            <a:ext cx="1544900" cy="1000492"/>
          </a:xfrm>
          <a:prstGeom prst="wedgeEllipseCallout">
            <a:avLst>
              <a:gd name="adj1" fmla="val -60088"/>
              <a:gd name="adj2" fmla="val -40321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4570" y="5226094"/>
            <a:ext cx="162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본인이 게시한 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댓글을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수정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삭제 할 수 있다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sp>
        <p:nvSpPr>
          <p:cNvPr id="31" name="타원형 설명선 30"/>
          <p:cNvSpPr/>
          <p:nvPr/>
        </p:nvSpPr>
        <p:spPr>
          <a:xfrm>
            <a:off x="7060986" y="3875399"/>
            <a:ext cx="1544900" cy="640452"/>
          </a:xfrm>
          <a:prstGeom prst="wedgeEllipseCallout">
            <a:avLst>
              <a:gd name="adj1" fmla="val -56800"/>
              <a:gd name="adj2" fmla="val 3266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268" y="4035359"/>
            <a:ext cx="16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게시글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클릭 시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7192209" y="3704322"/>
            <a:ext cx="1584176" cy="1077365"/>
          </a:xfrm>
          <a:prstGeom prst="wedgeEllipseCallout">
            <a:avLst>
              <a:gd name="adj1" fmla="val -58444"/>
              <a:gd name="adj2" fmla="val 4726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5191" y="3971072"/>
            <a:ext cx="1623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본인 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게시글에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달린 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댓글을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신고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삭제 할 수 있다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pic>
        <p:nvPicPr>
          <p:cNvPr id="4098" name="Picture 2" descr="C:\Users\jin_notebook\Desktop\프로토타입\붙혀넣을것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94" y="3251575"/>
            <a:ext cx="836444" cy="255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19" grpId="0" animBg="1"/>
      <p:bldP spid="19" grpId="1" animBg="1"/>
      <p:bldP spid="20" grpId="0"/>
      <p:bldP spid="20" grpId="1"/>
      <p:bldP spid="10" grpId="0" animBg="1"/>
      <p:bldP spid="10" grpId="1" animBg="1"/>
      <p:bldP spid="22" grpId="0" animBg="1"/>
      <p:bldP spid="22" grpId="1" animBg="1"/>
      <p:bldP spid="23" grpId="0"/>
      <p:bldP spid="23" grpId="1"/>
      <p:bldP spid="26" grpId="0" animBg="1"/>
      <p:bldP spid="27" grpId="0" animBg="1"/>
      <p:bldP spid="28" grpId="0" animBg="1"/>
      <p:bldP spid="30" grpId="0"/>
      <p:bldP spid="31" grpId="0" animBg="1"/>
      <p:bldP spid="31" grpId="1" animBg="1"/>
      <p:bldP spid="31" grpId="2" animBg="1"/>
      <p:bldP spid="32" grpId="0"/>
      <p:bldP spid="32" grpId="1"/>
      <p:bldP spid="33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다른사용자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게시물보기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pic>
        <p:nvPicPr>
          <p:cNvPr id="4099" name="Picture 3" descr="C:\Users\jin_notebook\Desktop\태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89" y="3765552"/>
            <a:ext cx="432048" cy="1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4592" y="4195625"/>
            <a:ext cx="3888432" cy="840411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95070" y="4954297"/>
            <a:ext cx="320060" cy="13850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90104" y="4653136"/>
            <a:ext cx="320060" cy="13850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in_notebook\Desktop\신고하기위한글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86" y="1988840"/>
            <a:ext cx="504751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n_notebook\Desktop\수정삭제신고★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06322"/>
            <a:ext cx="432048" cy="5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형 설명선 34"/>
          <p:cNvSpPr/>
          <p:nvPr/>
        </p:nvSpPr>
        <p:spPr>
          <a:xfrm>
            <a:off x="5258172" y="4615830"/>
            <a:ext cx="1402060" cy="853501"/>
          </a:xfrm>
          <a:prstGeom prst="wedgeEllipseCallout">
            <a:avLst>
              <a:gd name="adj1" fmla="val -48336"/>
              <a:gd name="adj2" fmla="val -94403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0660" y="4676080"/>
            <a:ext cx="1139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다른 사용자 게시물에선 신고가 가능하다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44013" y="3712876"/>
            <a:ext cx="376054" cy="21137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in_notebook\Desktop\신고하기★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20" y="1994729"/>
            <a:ext cx="503357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4636941" y="5517232"/>
            <a:ext cx="483126" cy="23091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:\신고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29" y="3565508"/>
            <a:ext cx="1436732" cy="8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6519" y="0"/>
            <a:ext cx="9144000" cy="6858000"/>
          </a:xfrm>
          <a:prstGeom prst="rect">
            <a:avLst/>
          </a:prstGeom>
          <a:solidFill>
            <a:srgbClr val="B3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46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Contents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1187624" y="2838422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115616" y="988854"/>
            <a:ext cx="1728192" cy="1809492"/>
            <a:chOff x="827584" y="2411596"/>
            <a:chExt cx="1728192" cy="1809492"/>
          </a:xfrm>
        </p:grpSpPr>
        <p:sp>
          <p:nvSpPr>
            <p:cNvPr id="41" name="TextBox 40"/>
            <p:cNvSpPr txBox="1"/>
            <p:nvPr/>
          </p:nvSpPr>
          <p:spPr>
            <a:xfrm>
              <a:off x="827584" y="293523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주제선</a:t>
              </a:r>
              <a:r>
                <a:rPr lang="ko-KR" altLang="en-US" sz="36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정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899592" y="2809503"/>
              <a:ext cx="1512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899592" y="4221088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899592" y="2871986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71900" y="984791"/>
            <a:ext cx="1908212" cy="1809492"/>
            <a:chOff x="827584" y="2411596"/>
            <a:chExt cx="1908212" cy="180949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2935238"/>
              <a:ext cx="19082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개발환경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99592" y="2809503"/>
              <a:ext cx="1692188" cy="107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99592" y="4221088"/>
              <a:ext cx="1692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99592" y="2871986"/>
              <a:ext cx="1692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3743908" y="2841779"/>
            <a:ext cx="16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480212" y="980728"/>
            <a:ext cx="1728192" cy="1809492"/>
            <a:chOff x="827584" y="2411596"/>
            <a:chExt cx="1728192" cy="1809492"/>
          </a:xfrm>
        </p:grpSpPr>
        <p:sp>
          <p:nvSpPr>
            <p:cNvPr id="26" name="TextBox 25"/>
            <p:cNvSpPr txBox="1"/>
            <p:nvPr/>
          </p:nvSpPr>
          <p:spPr>
            <a:xfrm>
              <a:off x="827584" y="293523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벤치마</a:t>
              </a:r>
              <a:r>
                <a:rPr lang="ko-KR" altLang="en-US" sz="36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킹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809503"/>
              <a:ext cx="1512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99592" y="4221088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899592" y="2871986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6552220" y="2841779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154651" y="4754828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82643" y="2902356"/>
            <a:ext cx="1728192" cy="1809492"/>
            <a:chOff x="827584" y="2411596"/>
            <a:chExt cx="1728192" cy="1809492"/>
          </a:xfrm>
        </p:grpSpPr>
        <p:sp>
          <p:nvSpPr>
            <p:cNvPr id="59" name="TextBox 58"/>
            <p:cNvSpPr txBox="1"/>
            <p:nvPr/>
          </p:nvSpPr>
          <p:spPr>
            <a:xfrm>
              <a:off x="827584" y="293523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개발일</a:t>
              </a:r>
              <a:r>
                <a:rPr lang="ko-KR" altLang="en-US" sz="36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정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809503"/>
              <a:ext cx="1512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899592" y="4221088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99592" y="2871986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4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38927" y="2898293"/>
            <a:ext cx="1908212" cy="1809492"/>
            <a:chOff x="827584" y="2411596"/>
            <a:chExt cx="1908212" cy="1809492"/>
          </a:xfrm>
        </p:grpSpPr>
        <p:sp>
          <p:nvSpPr>
            <p:cNvPr id="65" name="TextBox 64"/>
            <p:cNvSpPr txBox="1"/>
            <p:nvPr/>
          </p:nvSpPr>
          <p:spPr>
            <a:xfrm>
              <a:off x="827584" y="2935238"/>
              <a:ext cx="190821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스토리</a:t>
              </a:r>
              <a:endPara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보드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899592" y="2809503"/>
              <a:ext cx="1692188" cy="107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99592" y="4221088"/>
              <a:ext cx="1692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899592" y="2871986"/>
              <a:ext cx="1692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5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3710935" y="4755281"/>
            <a:ext cx="1692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447239" y="2894230"/>
            <a:ext cx="1728192" cy="1809492"/>
            <a:chOff x="827584" y="2411596"/>
            <a:chExt cx="1728192" cy="1809492"/>
          </a:xfrm>
        </p:grpSpPr>
        <p:sp>
          <p:nvSpPr>
            <p:cNvPr id="72" name="TextBox 71"/>
            <p:cNvSpPr txBox="1"/>
            <p:nvPr/>
          </p:nvSpPr>
          <p:spPr>
            <a:xfrm>
              <a:off x="827584" y="293523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ERD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809503"/>
              <a:ext cx="1512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99592" y="4221088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9592" y="2871986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6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6519247" y="4755281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154651" y="6668907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1082643" y="4816435"/>
            <a:ext cx="1728192" cy="1809492"/>
            <a:chOff x="827584" y="2411596"/>
            <a:chExt cx="1728192" cy="1809492"/>
          </a:xfrm>
        </p:grpSpPr>
        <p:sp>
          <p:nvSpPr>
            <p:cNvPr id="101" name="TextBox 100"/>
            <p:cNvSpPr txBox="1"/>
            <p:nvPr/>
          </p:nvSpPr>
          <p:spPr>
            <a:xfrm>
              <a:off x="827584" y="293523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UML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899592" y="2809503"/>
              <a:ext cx="1512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899592" y="4221088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899592" y="2871986"/>
              <a:ext cx="15121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9959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프로토타입\관리자\관리자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7890"/>
            <a:ext cx="504859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메인화면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통계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178782" y="3851522"/>
            <a:ext cx="756084" cy="107059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94323" y="3481958"/>
            <a:ext cx="3425738" cy="144016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34984" y="5047084"/>
            <a:ext cx="3744416" cy="64807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676271" y="3356992"/>
            <a:ext cx="1428407" cy="773038"/>
          </a:xfrm>
          <a:prstGeom prst="wedgeEllipseCallout">
            <a:avLst>
              <a:gd name="adj1" fmla="val 48981"/>
              <a:gd name="adj2" fmla="val 45981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840" y="3592066"/>
            <a:ext cx="161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관리자 모드 메뉴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7079745" y="3212976"/>
            <a:ext cx="1758730" cy="909624"/>
          </a:xfrm>
          <a:prstGeom prst="wedgeEllipseCallout">
            <a:avLst>
              <a:gd name="adj1" fmla="val -61712"/>
              <a:gd name="adj2" fmla="val 4844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0272" y="3378137"/>
            <a:ext cx="185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모든 해시태그의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좋아요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개수를 조회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3" name="타원형 설명선 42"/>
          <p:cNvSpPr/>
          <p:nvPr/>
        </p:nvSpPr>
        <p:spPr>
          <a:xfrm>
            <a:off x="7113652" y="4221088"/>
            <a:ext cx="1834932" cy="1115210"/>
          </a:xfrm>
          <a:prstGeom prst="wedgeEllipseCallout">
            <a:avLst>
              <a:gd name="adj1" fmla="val -61712"/>
              <a:gd name="adj2" fmla="val 4844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8184" y="4553019"/>
            <a:ext cx="185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날짜별로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방문자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좋아요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게시물의 개수를 조회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6" grpId="0" animBg="1"/>
      <p:bldP spid="36" grpId="1" animBg="1"/>
      <p:bldP spid="37" grpId="0" animBg="1"/>
      <p:bldP spid="38" grpId="0" animBg="1"/>
      <p:bldP spid="38" grpId="1" animBg="1"/>
      <p:bldP spid="40" grpId="0"/>
      <p:bldP spid="40" grpId="1"/>
      <p:bldP spid="41" grpId="0" animBg="1"/>
      <p:bldP spid="41" grpId="1" animBg="1"/>
      <p:bldP spid="42" grpId="0"/>
      <p:bldP spid="42" grpId="1"/>
      <p:bldP spid="43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D:\프로토타입\관리자\관리자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7890"/>
            <a:ext cx="504859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프로토타입\관리자\관리자 신고게시물페이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02" y="2007890"/>
            <a:ext cx="50410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프로토타입\관리자\관리자신고게시물페이지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57" y="2018225"/>
            <a:ext cx="504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신고게시물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178782" y="4130030"/>
            <a:ext cx="756084" cy="23507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7069" y="3529583"/>
            <a:ext cx="161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신고 된 게시물들을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보여준다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477069" y="3448050"/>
            <a:ext cx="1610786" cy="629022"/>
          </a:xfrm>
          <a:prstGeom prst="wedgeEllipseCallout">
            <a:avLst>
              <a:gd name="adj1" fmla="val 48981"/>
              <a:gd name="adj2" fmla="val 45981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59832" y="3769990"/>
            <a:ext cx="3960439" cy="95515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59145" y="3292413"/>
            <a:ext cx="187449" cy="17049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형 설명선 26"/>
          <p:cNvSpPr/>
          <p:nvPr/>
        </p:nvSpPr>
        <p:spPr>
          <a:xfrm>
            <a:off x="4828263" y="2519386"/>
            <a:ext cx="1610786" cy="866192"/>
          </a:xfrm>
          <a:prstGeom prst="wedgeEllipseCallout">
            <a:avLst>
              <a:gd name="adj1" fmla="val -44449"/>
              <a:gd name="adj2" fmla="val 4268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3" name="Picture 5" descr="D:\프로토타입\삭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44" y="3462908"/>
            <a:ext cx="7048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828263" y="2667296"/>
            <a:ext cx="1615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관리자의 권한으로 모든 글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댓글을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삭제할 수 있다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51292" y="4104718"/>
            <a:ext cx="216024" cy="10208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0" grpId="0"/>
      <p:bldP spid="40" grpId="1"/>
      <p:bldP spid="18" grpId="0" animBg="1"/>
      <p:bldP spid="18" grpId="1" animBg="1"/>
      <p:bldP spid="21" grpId="0" animBg="1"/>
      <p:bldP spid="21" grpId="1" animBg="1"/>
      <p:bldP spid="5" grpId="0" animBg="1"/>
      <p:bldP spid="5" grpId="1" animBg="1"/>
      <p:bldP spid="27" grpId="0" animBg="1"/>
      <p:bldP spid="29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D:\프로토타입\관리자\관리자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7890"/>
            <a:ext cx="504859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프로토타입\관리자\관리자회원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34" y="2018274"/>
            <a:ext cx="50410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메인화면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통계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6376" y="7605464"/>
            <a:ext cx="288032" cy="1444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178782" y="4399012"/>
            <a:ext cx="756084" cy="2064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676271" y="3592066"/>
            <a:ext cx="1428407" cy="773038"/>
          </a:xfrm>
          <a:prstGeom prst="wedgeEllipseCallout">
            <a:avLst>
              <a:gd name="adj1" fmla="val 48981"/>
              <a:gd name="adj2" fmla="val 45981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840" y="3635499"/>
            <a:ext cx="161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회원들을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관리할 수 있는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뉴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75856" y="3717032"/>
            <a:ext cx="3391996" cy="18873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형 설명선 19"/>
          <p:cNvSpPr/>
          <p:nvPr/>
        </p:nvSpPr>
        <p:spPr>
          <a:xfrm>
            <a:off x="6778233" y="3234293"/>
            <a:ext cx="1178143" cy="577106"/>
          </a:xfrm>
          <a:prstGeom prst="wedgeEllipseCallout">
            <a:avLst>
              <a:gd name="adj1" fmla="val -45442"/>
              <a:gd name="adj2" fmla="val 4795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6256" y="335699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기본회원정보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96156" y="3592066"/>
            <a:ext cx="736084" cy="189744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형 설명선 25"/>
          <p:cNvSpPr/>
          <p:nvPr/>
        </p:nvSpPr>
        <p:spPr>
          <a:xfrm>
            <a:off x="6855706" y="4005064"/>
            <a:ext cx="918554" cy="498820"/>
          </a:xfrm>
          <a:prstGeom prst="wedgeEllipseCallout">
            <a:avLst>
              <a:gd name="adj1" fmla="val -45442"/>
              <a:gd name="adj2" fmla="val 4795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5404" y="410647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회원삭제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3717032"/>
            <a:ext cx="1440160" cy="18873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형 설명선 28"/>
          <p:cNvSpPr/>
          <p:nvPr/>
        </p:nvSpPr>
        <p:spPr>
          <a:xfrm>
            <a:off x="3710537" y="2823533"/>
            <a:ext cx="1244686" cy="893499"/>
          </a:xfrm>
          <a:prstGeom prst="wedgeEllipseCallout">
            <a:avLst>
              <a:gd name="adj1" fmla="val -45442"/>
              <a:gd name="adj2" fmla="val 4795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73378" y="2924945"/>
            <a:ext cx="131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클릭 시 해당 사용자의 게시물을 보여준다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1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8" grpId="0" animBg="1"/>
      <p:bldP spid="38" grpId="1" animBg="1"/>
      <p:bldP spid="40" grpId="0"/>
      <p:bldP spid="40" grpId="1"/>
      <p:bldP spid="19" grpId="0" animBg="1"/>
      <p:bldP spid="19" grpId="1" animBg="1"/>
      <p:bldP spid="20" grpId="0" animBg="1"/>
      <p:bldP spid="20" grpId="1" animBg="1"/>
      <p:bldP spid="2" grpId="0"/>
      <p:bldP spid="2" grpId="1"/>
      <p:bldP spid="23" grpId="0" animBg="1"/>
      <p:bldP spid="23" grpId="1" animBg="1"/>
      <p:bldP spid="26" grpId="0" animBg="1"/>
      <p:bldP spid="26" grpId="1" animBg="1"/>
      <p:bldP spid="27" grpId="0"/>
      <p:bldP spid="27" grpId="1"/>
      <p:bldP spid="28" grpId="0" animBg="1"/>
      <p:bldP spid="29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:\프로토타입\관리자\관리자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7890"/>
            <a:ext cx="504859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590465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탈퇴회원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스토리보드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178782" y="4649961"/>
            <a:ext cx="756084" cy="2064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676271" y="3592066"/>
            <a:ext cx="1428407" cy="773038"/>
          </a:xfrm>
          <a:prstGeom prst="wedgeEllipseCallout">
            <a:avLst>
              <a:gd name="adj1" fmla="val 48981"/>
              <a:gd name="adj2" fmla="val 45981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840" y="3635499"/>
            <a:ext cx="161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회원들을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관리할 수 있는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뉴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6147" name="Picture 3" descr="D:\프로토타입\관리자\탈퇴회원페이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285" y="2014240"/>
            <a:ext cx="504751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301256" y="3622799"/>
            <a:ext cx="3456384" cy="538741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형 설명선 32"/>
          <p:cNvSpPr/>
          <p:nvPr/>
        </p:nvSpPr>
        <p:spPr>
          <a:xfrm>
            <a:off x="7026955" y="2940430"/>
            <a:ext cx="1960329" cy="920618"/>
          </a:xfrm>
          <a:prstGeom prst="wedgeEllipseCallout">
            <a:avLst>
              <a:gd name="adj1" fmla="val -57489"/>
              <a:gd name="adj2" fmla="val 4865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7174" y="3149991"/>
            <a:ext cx="203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탈퇴한 회원 </a:t>
            </a:r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이메일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탈퇴일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탈퇴 사유를 볼 수 있다</a:t>
            </a:r>
            <a:r>
              <a:rPr lang="en-US" altLang="ko-KR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8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  <p:bldP spid="38" grpId="1" animBg="1"/>
      <p:bldP spid="40" grpId="0"/>
      <p:bldP spid="40" grpId="1"/>
      <p:bldP spid="32" grpId="0" animBg="1"/>
      <p:bldP spid="33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ERD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57" y="1593089"/>
            <a:ext cx="6122732" cy="52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243117" y="6759868"/>
            <a:ext cx="115212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7257898" y="4890762"/>
            <a:ext cx="348518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96" y="8154"/>
            <a:ext cx="9144000" cy="6858000"/>
          </a:xfrm>
          <a:prstGeom prst="rect">
            <a:avLst/>
          </a:prstGeom>
          <a:solidFill>
            <a:srgbClr val="B3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947591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72806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에벌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262306" y="2132856"/>
            <a:ext cx="619388" cy="697983"/>
            <a:chOff x="3880604" y="1890382"/>
            <a:chExt cx="930493" cy="1048565"/>
          </a:xfrm>
        </p:grpSpPr>
        <p:grpSp>
          <p:nvGrpSpPr>
            <p:cNvPr id="22" name="그룹 2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26" name="눈물 방울 25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눈물 방울 26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24" name="눈물 방울 2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눈물 방울 2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눈물 방울 16"/>
          <p:cNvSpPr/>
          <p:nvPr/>
        </p:nvSpPr>
        <p:spPr>
          <a:xfrm rot="17354069">
            <a:off x="1354751" y="233344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눈물 방울 12"/>
          <p:cNvSpPr/>
          <p:nvPr/>
        </p:nvSpPr>
        <p:spPr>
          <a:xfrm rot="17483292">
            <a:off x="1171329" y="238052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36" y="4032772"/>
            <a:ext cx="2747324" cy="62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73216"/>
            <a:ext cx="2028774" cy="67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96" y="3554710"/>
            <a:ext cx="16383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주제선정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2474619"/>
            <a:ext cx="72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정해진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주제에 맞춰 글을 올려야 하는 기존 게시판의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불편함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835541" y="-40183"/>
            <a:ext cx="10369152" cy="7573639"/>
            <a:chOff x="-8467376" y="10648777"/>
            <a:chExt cx="9144000" cy="6885384"/>
          </a:xfrm>
          <a:solidFill>
            <a:srgbClr val="B3E2EB">
              <a:alpha val="96000"/>
            </a:srgbClr>
          </a:solidFill>
        </p:grpSpPr>
        <p:sp>
          <p:nvSpPr>
            <p:cNvPr id="15" name="직사각형 14"/>
            <p:cNvSpPr/>
            <p:nvPr/>
          </p:nvSpPr>
          <p:spPr>
            <a:xfrm>
              <a:off x="-8467376" y="10648777"/>
              <a:ext cx="9144000" cy="68853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15178" y="12818885"/>
              <a:ext cx="7632847" cy="14270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 smtClean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데이터베이스 축적을 이용한 사용자 관심사에 맞는 </a:t>
              </a:r>
              <a:r>
                <a:rPr lang="ko-KR" altLang="en-US" sz="2400" dirty="0" err="1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게시글을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endParaRPr lang="en-US" altLang="ko-KR" sz="2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추천해주는 기능</a:t>
              </a:r>
              <a:endParaRPr lang="en-US" altLang="ko-KR" sz="2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9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개발환경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708" y="22768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Eclipse Mars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708" y="29535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Oracle DB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708" y="4306888"/>
            <a:ext cx="4153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JDBC Oracle Driver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708" y="4983559"/>
            <a:ext cx="42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Apache Tomcat Server 8.0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708" y="3630216"/>
            <a:ext cx="552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HTML5 / CSS3 /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Mybatis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/ JSTL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17483292">
            <a:off x="1014202" y="23914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눈물 방울 19"/>
          <p:cNvSpPr/>
          <p:nvPr/>
        </p:nvSpPr>
        <p:spPr>
          <a:xfrm rot="17483292">
            <a:off x="1014202" y="30845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눈물 방울 20"/>
          <p:cNvSpPr/>
          <p:nvPr/>
        </p:nvSpPr>
        <p:spPr>
          <a:xfrm rot="17483292">
            <a:off x="1014202" y="373996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눈물 방울 21"/>
          <p:cNvSpPr/>
          <p:nvPr/>
        </p:nvSpPr>
        <p:spPr>
          <a:xfrm rot="17483292">
            <a:off x="1014202" y="439370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눈물 방울 22"/>
          <p:cNvSpPr/>
          <p:nvPr/>
        </p:nvSpPr>
        <p:spPr>
          <a:xfrm rot="17483292">
            <a:off x="1014202" y="507037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벤치마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킹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in_notebook\Desktop\페이스북로고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29" y="29249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in_notebook\Desktop\인스타그램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29" y="234888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in_notebook\Desktop\빙글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17" y="4653136"/>
            <a:ext cx="3073524" cy="12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눈물 방울 11"/>
          <p:cNvSpPr/>
          <p:nvPr/>
        </p:nvSpPr>
        <p:spPr>
          <a:xfrm rot="5400000">
            <a:off x="6641587" y="43179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벤치마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킹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in_notebook\Desktop\페이스북타임라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1"/>
            <a:ext cx="5040560" cy="49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눈물 방울 9"/>
          <p:cNvSpPr/>
          <p:nvPr/>
        </p:nvSpPr>
        <p:spPr>
          <a:xfrm rot="20945266">
            <a:off x="6448318" y="446199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1712" y="445152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Facebook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타임라인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눈물 방울 10"/>
          <p:cNvSpPr/>
          <p:nvPr/>
        </p:nvSpPr>
        <p:spPr>
          <a:xfrm rot="21120658">
            <a:off x="5670739" y="603990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벤치마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킹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눈물 방울 9"/>
          <p:cNvSpPr/>
          <p:nvPr/>
        </p:nvSpPr>
        <p:spPr>
          <a:xfrm rot="11601733">
            <a:off x="3161223" y="56669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6640" y="5661247"/>
            <a:ext cx="284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Facebook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게시물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클릭시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 보여지는 페이지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pic>
        <p:nvPicPr>
          <p:cNvPr id="3074" name="Picture 2" descr="D:\페이스북타임라인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54" y="1772705"/>
            <a:ext cx="6055482" cy="345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눈물 방울 10"/>
          <p:cNvSpPr/>
          <p:nvPr/>
        </p:nvSpPr>
        <p:spPr>
          <a:xfrm rot="5400000">
            <a:off x="6117096" y="382907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벤치마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킹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눈물 방울 9"/>
          <p:cNvSpPr/>
          <p:nvPr/>
        </p:nvSpPr>
        <p:spPr>
          <a:xfrm rot="17483292">
            <a:off x="6002467" y="397309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7097" y="3980560"/>
            <a:ext cx="284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Instagram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해시태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그</a:t>
            </a:r>
          </a:p>
        </p:txBody>
      </p:sp>
      <p:pic>
        <p:nvPicPr>
          <p:cNvPr id="4098" name="Picture 2" descr="D:\인스타그램벤치마킹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0" y="1766705"/>
            <a:ext cx="4290017" cy="46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눈물 방울 10"/>
          <p:cNvSpPr/>
          <p:nvPr/>
        </p:nvSpPr>
        <p:spPr>
          <a:xfrm>
            <a:off x="1670321" y="599991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39758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벤치마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킹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6048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눈물 방울 9"/>
          <p:cNvSpPr/>
          <p:nvPr/>
        </p:nvSpPr>
        <p:spPr>
          <a:xfrm rot="17483292">
            <a:off x="602960" y="558981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7" y="5601233"/>
            <a:ext cx="284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Vingle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t>관심사설정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  <p:pic>
        <p:nvPicPr>
          <p:cNvPr id="5122" name="Picture 2" descr="D:\빙글벤치마킹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797148"/>
            <a:ext cx="5868652" cy="36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420</Words>
  <Application>Microsoft Office PowerPoint</Application>
  <PresentationFormat>화면 슬라이드 쇼(4:3)</PresentationFormat>
  <Paragraphs>175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배달의민족 한나</vt:lpstr>
      <vt:lpstr>맑은 고딕</vt:lpstr>
      <vt:lpstr>나눔바른고딕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jin_notebook</cp:lastModifiedBy>
  <cp:revision>158</cp:revision>
  <dcterms:created xsi:type="dcterms:W3CDTF">2014-05-20T10:28:59Z</dcterms:created>
  <dcterms:modified xsi:type="dcterms:W3CDTF">2016-04-21T07:39:26Z</dcterms:modified>
</cp:coreProperties>
</file>