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8" r:id="rId5"/>
    <p:sldId id="262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65AC"/>
    <a:srgbClr val="E482B5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5939D-B31C-4889-8A12-0F4F563EC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069683-E21D-44A4-A1EB-DA22526A3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42943-8F50-4F8C-8FE3-CDC06482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AB6310-21FB-4FD6-B9C9-71087D7F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5D5F01-B157-4FCD-89CA-F4570DED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66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B2A9E-8A30-40AC-8670-AA98F507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B8923A-4906-409F-A56D-76946E59D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E1F8F-7DB7-4888-8768-F3ED9A11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21B9B5-F475-46BF-9319-1004735C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B7AE16-085B-4E65-9796-231F1EE1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79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F5A4C2-A593-4E49-8184-2E88E44BC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017BD5-D4AF-4FEE-AB21-0C0B5D2EC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83F2D-6E3E-4BDA-9490-F94488B2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A2A142-3338-4B35-9B45-5F772DE8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66A33-AAAB-43F3-B634-48E71276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50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7050C-26E1-4873-B7F4-854F5462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31591-9A7B-449D-8172-CABC8B008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CE8C4E-2235-4FE6-AC7B-DCE14BED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032F3-AA09-4179-BF7B-369317DDA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4F13B4-0B4C-4B50-9A40-58E5247A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9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C8E7C-0795-4F8C-BC11-C56114C1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519F0E-952F-45D8-97C3-FDEC29A27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7F19E-6122-4178-B237-2DD2A2E3B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B2A09-09B0-4767-88EB-5A6862BA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86F5F6-CADC-4308-9F03-E0555909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49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AF6B3-FF9D-4F31-BAC7-0AF69A35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A46A8-003C-4D37-99D8-4E0E0DF97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C839E2-D19B-4D16-8B1C-86648D26F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BFC542-CEC1-418D-B2D4-7B15C29D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AAA02A-D3BA-4675-A066-6661C35BB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5CD193-4557-40C4-9405-2556C0D3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00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66907-6CA7-427B-BC1C-F0DAF13F8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2B496-7762-45E1-B7E5-73584075C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E43737-8179-4FB1-89E5-661795B94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8C6C11-5774-4881-BC2E-5F027815F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80FCD0-868E-4279-A80B-73617013E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7D70CD-53FD-4A64-927C-95B9D364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EAEB76-2D06-49CD-9444-D2FA66A9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B6DAFA-0220-446F-B761-1C1A56E3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70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3B258-423D-4DDF-A8C7-D9FA5F6FA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590657-A26E-4CFC-AD0B-8E91FEDB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07B7A7-0677-43C8-BAB3-CCFFA6E0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E5D8BC-E729-4EBD-9A7C-08931266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98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24E1DF-9801-484F-8F5C-58C67F99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37B2C5-308D-4B37-89A2-D4CAEED8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419547-EFF9-434E-A012-A45F618D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8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91B35-15E0-4F6D-B9EB-E0F7D498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5973C-C399-48B7-AFE6-6C4E8A1DB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0647C2-10FC-45CC-8B2C-AA9E38DE4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FEA6F8-902A-4D3C-A494-6A31BE0CF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3CF1D7-A36B-494A-8067-5F697EE3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4F0499-6DD2-4E3A-8516-ECB1E3EE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10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4D760-3DE9-4F91-BF70-26E20B9C6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05FD4A-B0C3-4F46-9096-051B9F22D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FD6A9C-8E14-46ED-9EC8-FF5AF31C2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C2C4D5-B1A5-47E9-A740-6EF2F5C9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97FCD8-3227-40E3-8E5F-9E0EE4FA2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5B66FB-910A-4D1B-8A55-70E12831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14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7C4508-AB1A-41F1-8BAF-461152B4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CB00EE-D204-4B4C-B5BE-568EA3ED9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1E2ADD-CE02-4463-A0EC-C416FA396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F59AD-288F-4121-8883-1664C7196BCF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9C7BD-D575-40E8-B809-800811AB3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6E9FA-4992-4B7F-A341-8D7EB3852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12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0EA43-57E3-45F9-BE69-607835023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4811" y="637562"/>
            <a:ext cx="6599339" cy="854847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중간발표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ADC26F-07F9-436A-BD5D-96815467F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9511" y="5159228"/>
            <a:ext cx="3822583" cy="1168167"/>
          </a:xfrm>
        </p:spPr>
        <p:txBody>
          <a:bodyPr/>
          <a:lstStyle/>
          <a:p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2017180035 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장수현</a:t>
            </a:r>
            <a:endParaRPr lang="en-US" altLang="ko-KR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2017182006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김민주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8B535A-69A0-475F-A9D4-0AC395ADC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8" t="32764" r="24107" b="34768"/>
          <a:stretch/>
        </p:blipFill>
        <p:spPr>
          <a:xfrm>
            <a:off x="2734811" y="1492409"/>
            <a:ext cx="7138029" cy="45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1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85437E-F7EC-41F1-A480-1985EED6AF03}"/>
              </a:ext>
            </a:extLst>
          </p:cNvPr>
          <p:cNvSpPr/>
          <p:nvPr/>
        </p:nvSpPr>
        <p:spPr>
          <a:xfrm>
            <a:off x="3898230" y="5585663"/>
            <a:ext cx="4004798" cy="166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69C5C4-8A5C-4FC2-A471-32112F760E74}"/>
              </a:ext>
            </a:extLst>
          </p:cNvPr>
          <p:cNvSpPr/>
          <p:nvPr/>
        </p:nvSpPr>
        <p:spPr>
          <a:xfrm>
            <a:off x="3898230" y="4819031"/>
            <a:ext cx="5618993" cy="1424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C4E254-CBD6-4079-8677-8F792CA5B46E}"/>
              </a:ext>
            </a:extLst>
          </p:cNvPr>
          <p:cNvSpPr/>
          <p:nvPr/>
        </p:nvSpPr>
        <p:spPr>
          <a:xfrm>
            <a:off x="3898231" y="3970581"/>
            <a:ext cx="4004798" cy="166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D5DE2D-D2D3-41C7-B13D-7E30CF9858FD}"/>
              </a:ext>
            </a:extLst>
          </p:cNvPr>
          <p:cNvSpPr/>
          <p:nvPr/>
        </p:nvSpPr>
        <p:spPr>
          <a:xfrm>
            <a:off x="3898231" y="3185227"/>
            <a:ext cx="4863214" cy="166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5F392D-34A7-41F5-8604-6CA0A195341E}"/>
              </a:ext>
            </a:extLst>
          </p:cNvPr>
          <p:cNvSpPr/>
          <p:nvPr/>
        </p:nvSpPr>
        <p:spPr>
          <a:xfrm>
            <a:off x="3898231" y="2373152"/>
            <a:ext cx="4004798" cy="166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1F0EA43-57E3-45F9-BE69-607835023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6330" y="294089"/>
            <a:ext cx="6599339" cy="854847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4CADCD-BFEF-4750-A337-8FDDF5EE6EED}"/>
              </a:ext>
            </a:extLst>
          </p:cNvPr>
          <p:cNvSpPr txBox="1"/>
          <p:nvPr/>
        </p:nvSpPr>
        <p:spPr>
          <a:xfrm>
            <a:off x="3898230" y="1805704"/>
            <a:ext cx="5198859" cy="4027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500" dirty="0"/>
              <a:t>프로그램 소개</a:t>
            </a:r>
            <a:endParaRPr lang="en-US" altLang="ko-KR" sz="35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500" dirty="0"/>
              <a:t>사용하는 </a:t>
            </a:r>
            <a:r>
              <a:rPr lang="en-US" altLang="ko-KR" sz="3500" dirty="0"/>
              <a:t>open API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500" dirty="0"/>
              <a:t>현재 구현 기능</a:t>
            </a:r>
            <a:endParaRPr lang="en-US" altLang="ko-KR" sz="35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500" dirty="0"/>
              <a:t>개발 일정 및 진행 상황</a:t>
            </a:r>
            <a:endParaRPr lang="en-US" altLang="ko-KR" sz="35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500" dirty="0"/>
              <a:t>프로그램 시연</a:t>
            </a:r>
            <a:endParaRPr lang="en-US" altLang="ko-KR" sz="35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E14370-2D21-4C18-923C-6A7685D4CC47}"/>
              </a:ext>
            </a:extLst>
          </p:cNvPr>
          <p:cNvSpPr/>
          <p:nvPr/>
        </p:nvSpPr>
        <p:spPr>
          <a:xfrm>
            <a:off x="5337111" y="261095"/>
            <a:ext cx="1548882" cy="854847"/>
          </a:xfrm>
          <a:prstGeom prst="rect">
            <a:avLst/>
          </a:prstGeom>
          <a:noFill/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 descr="유니콘">
            <a:extLst>
              <a:ext uri="{FF2B5EF4-FFF2-40B4-BE49-F238E27FC236}">
                <a16:creationId xmlns:a16="http://schemas.microsoft.com/office/drawing/2014/main" id="{5EA27F57-EFA8-4553-B683-0225B4D76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722" y="3948147"/>
            <a:ext cx="2909853" cy="290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1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37F38-12E9-4C09-AF24-F159F6D04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167" y="0"/>
            <a:ext cx="3433665" cy="1325563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solidFill>
                  <a:srgbClr val="0365AC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프로그램 소개</a:t>
            </a:r>
            <a:endParaRPr lang="ko-KR" altLang="en-US" sz="4000" b="1" dirty="0">
              <a:solidFill>
                <a:srgbClr val="E482B5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906BB0-D127-416D-8A16-43D83E061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2123" y="2298575"/>
            <a:ext cx="3667751" cy="575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500" b="1" dirty="0"/>
              <a:t>휴게소 정보 어플</a:t>
            </a:r>
          </a:p>
        </p:txBody>
      </p:sp>
      <p:pic>
        <p:nvPicPr>
          <p:cNvPr id="5" name="그래픽 4" descr="구급차">
            <a:extLst>
              <a:ext uri="{FF2B5EF4-FFF2-40B4-BE49-F238E27FC236}">
                <a16:creationId xmlns:a16="http://schemas.microsoft.com/office/drawing/2014/main" id="{88C6B5D4-015D-4062-A8C7-1F034DACA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0488" y="5262500"/>
            <a:ext cx="1894346" cy="1894346"/>
          </a:xfrm>
          <a:prstGeom prst="rect">
            <a:avLst/>
          </a:prstGeom>
        </p:spPr>
      </p:pic>
      <p:pic>
        <p:nvPicPr>
          <p:cNvPr id="7" name="그래픽 6" descr="버스">
            <a:extLst>
              <a:ext uri="{FF2B5EF4-FFF2-40B4-BE49-F238E27FC236}">
                <a16:creationId xmlns:a16="http://schemas.microsoft.com/office/drawing/2014/main" id="{9B94FD68-6673-499F-AF15-EC2F7E94B5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36680"/>
            <a:ext cx="1792726" cy="1792726"/>
          </a:xfrm>
          <a:prstGeom prst="rect">
            <a:avLst/>
          </a:prstGeom>
        </p:spPr>
      </p:pic>
      <p:pic>
        <p:nvPicPr>
          <p:cNvPr id="11" name="그래픽 10" descr="자동차">
            <a:extLst>
              <a:ext uri="{FF2B5EF4-FFF2-40B4-BE49-F238E27FC236}">
                <a16:creationId xmlns:a16="http://schemas.microsoft.com/office/drawing/2014/main" id="{3B7DC1D6-10D3-4288-BEAF-8E8D31E7C5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23354" y="5693890"/>
            <a:ext cx="1375690" cy="1375690"/>
          </a:xfrm>
          <a:prstGeom prst="rect">
            <a:avLst/>
          </a:prstGeom>
        </p:spPr>
      </p:pic>
      <p:pic>
        <p:nvPicPr>
          <p:cNvPr id="13" name="그래픽 12" descr="덤프 트럭">
            <a:extLst>
              <a:ext uri="{FF2B5EF4-FFF2-40B4-BE49-F238E27FC236}">
                <a16:creationId xmlns:a16="http://schemas.microsoft.com/office/drawing/2014/main" id="{3B746A7F-102A-445A-BE6F-B280CC0DB3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84971" y="5306159"/>
            <a:ext cx="1807029" cy="1807029"/>
          </a:xfrm>
          <a:prstGeom prst="rect">
            <a:avLst/>
          </a:prstGeom>
        </p:spPr>
      </p:pic>
      <p:pic>
        <p:nvPicPr>
          <p:cNvPr id="19" name="그래픽 18" descr="포크레인">
            <a:extLst>
              <a:ext uri="{FF2B5EF4-FFF2-40B4-BE49-F238E27FC236}">
                <a16:creationId xmlns:a16="http://schemas.microsoft.com/office/drawing/2014/main" id="{A4762D97-C097-45EC-AE4C-5368DB0B23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95998" y="5152503"/>
            <a:ext cx="1792726" cy="179272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B33A4D-95FC-42C3-8D9A-9E8F8BB1FB9E}"/>
              </a:ext>
            </a:extLst>
          </p:cNvPr>
          <p:cNvSpPr/>
          <p:nvPr/>
        </p:nvSpPr>
        <p:spPr>
          <a:xfrm>
            <a:off x="0" y="6699380"/>
            <a:ext cx="12192000" cy="158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래픽 22" descr="자동차">
            <a:extLst>
              <a:ext uri="{FF2B5EF4-FFF2-40B4-BE49-F238E27FC236}">
                <a16:creationId xmlns:a16="http://schemas.microsoft.com/office/drawing/2014/main" id="{18BCAE0D-8E5F-45A9-8F8E-5A593FC44C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08127" y="5446533"/>
            <a:ext cx="1719644" cy="17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01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0A5F1-97D5-47D8-8B99-041682647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849" y="147011"/>
            <a:ext cx="3849848" cy="1325563"/>
          </a:xfrm>
        </p:spPr>
        <p:txBody>
          <a:bodyPr>
            <a:noAutofit/>
          </a:bodyPr>
          <a:lstStyle/>
          <a:p>
            <a:pPr algn="ctr"/>
            <a:r>
              <a:rPr lang="ko-KR" altLang="en-US" sz="4500" b="1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사용하는 </a:t>
            </a:r>
            <a:r>
              <a:rPr lang="en-US" altLang="ko-KR" sz="4500" b="1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API</a:t>
            </a:r>
            <a:endParaRPr lang="ko-KR" altLang="en-US" sz="4500" b="1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EDD8A7D-0EEC-4C69-AE17-AA427EE0E7D2}"/>
              </a:ext>
            </a:extLst>
          </p:cNvPr>
          <p:cNvPicPr/>
          <p:nvPr/>
        </p:nvPicPr>
        <p:blipFill rotWithShape="1">
          <a:blip r:embed="rId3"/>
          <a:srcRect l="-1" r="-7470" b="67801"/>
          <a:stretch/>
        </p:blipFill>
        <p:spPr>
          <a:xfrm>
            <a:off x="-760" y="0"/>
            <a:ext cx="7810518" cy="19167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0CDBA5-83D5-4795-87A9-2AC14D98F28B}"/>
              </a:ext>
            </a:extLst>
          </p:cNvPr>
          <p:cNvSpPr txBox="1"/>
          <p:nvPr/>
        </p:nvSpPr>
        <p:spPr>
          <a:xfrm>
            <a:off x="7436164" y="1523809"/>
            <a:ext cx="4621778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고속도로 휴게소 기준정보 현황</a:t>
            </a:r>
            <a:endParaRPr lang="en-US" altLang="ko-KR" sz="2400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휴게소별 대표음식 현황</a:t>
            </a:r>
            <a:endParaRPr lang="en-US" altLang="ko-KR" sz="2400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주유소별 가격</a:t>
            </a:r>
            <a:r>
              <a:rPr lang="en-US" altLang="ko-KR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, </a:t>
            </a:r>
            <a:r>
              <a:rPr lang="ko-KR" altLang="en-US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업체 현황</a:t>
            </a:r>
            <a:endParaRPr lang="en-US" altLang="ko-KR" sz="2400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휴게소 편의시설 현황</a:t>
            </a:r>
            <a:endParaRPr lang="en-US" altLang="ko-KR" sz="2400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휴게소 이벤트 현황 조회 서비스</a:t>
            </a:r>
          </a:p>
          <a:p>
            <a:endParaRPr lang="ko-KR" altLang="en-US" sz="2400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endParaRPr lang="ko-KR" altLang="en-US" sz="2400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endParaRPr lang="ko-KR" altLang="en-US" sz="2400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endParaRPr lang="ko-KR" altLang="en-US" sz="2400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D42FD7E-C8E4-4D38-9EDE-81BF9F3F8CDC}"/>
              </a:ext>
            </a:extLst>
          </p:cNvPr>
          <p:cNvPicPr/>
          <p:nvPr/>
        </p:nvPicPr>
        <p:blipFill rotWithShape="1">
          <a:blip r:embed="rId4"/>
          <a:srcRect r="-2210" b="67266"/>
          <a:stretch/>
        </p:blipFill>
        <p:spPr>
          <a:xfrm>
            <a:off x="28027" y="1989802"/>
            <a:ext cx="7146236" cy="146867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C367D1D5-EEBC-437A-BA38-F02585823001}"/>
              </a:ext>
            </a:extLst>
          </p:cNvPr>
          <p:cNvPicPr/>
          <p:nvPr/>
        </p:nvPicPr>
        <p:blipFill rotWithShape="1">
          <a:blip r:embed="rId5"/>
          <a:srcRect r="-456" b="67856"/>
          <a:stretch/>
        </p:blipFill>
        <p:spPr>
          <a:xfrm>
            <a:off x="28027" y="3508218"/>
            <a:ext cx="7277843" cy="162276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25ADB1F-ED71-4F9F-8E4A-23DCB4DFE31D}"/>
              </a:ext>
            </a:extLst>
          </p:cNvPr>
          <p:cNvPicPr/>
          <p:nvPr/>
        </p:nvPicPr>
        <p:blipFill rotWithShape="1">
          <a:blip r:embed="rId6"/>
          <a:srcRect r="1350" b="71312"/>
          <a:stretch/>
        </p:blipFill>
        <p:spPr>
          <a:xfrm>
            <a:off x="0" y="5151022"/>
            <a:ext cx="7091264" cy="1559967"/>
          </a:xfrm>
          <a:prstGeom prst="rect">
            <a:avLst/>
          </a:prstGeom>
        </p:spPr>
      </p:pic>
      <p:pic>
        <p:nvPicPr>
          <p:cNvPr id="4" name="그래픽 3" descr="코끼리">
            <a:extLst>
              <a:ext uri="{FF2B5EF4-FFF2-40B4-BE49-F238E27FC236}">
                <a16:creationId xmlns:a16="http://schemas.microsoft.com/office/drawing/2014/main" id="{10B99919-9F96-45C6-9726-C7C21C81AA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8416212" y="4376058"/>
            <a:ext cx="2832334" cy="26881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3669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0A5F1-97D5-47D8-8B99-041682647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792" y="81697"/>
            <a:ext cx="5006415" cy="1325563"/>
          </a:xfrm>
        </p:spPr>
        <p:txBody>
          <a:bodyPr>
            <a:noAutofit/>
          </a:bodyPr>
          <a:lstStyle/>
          <a:p>
            <a:pPr algn="ctr"/>
            <a:r>
              <a:rPr lang="ko-KR" altLang="en-US" sz="4500" b="1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현재 구현 기능</a:t>
            </a:r>
            <a:endParaRPr lang="ko-KR" altLang="en-US" sz="4500" b="1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64D4318-D864-4328-BB8F-7B862313CBFF}"/>
              </a:ext>
            </a:extLst>
          </p:cNvPr>
          <p:cNvSpPr/>
          <p:nvPr/>
        </p:nvSpPr>
        <p:spPr>
          <a:xfrm>
            <a:off x="2445126" y="2034073"/>
            <a:ext cx="2295331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래픽 6" descr="오리">
            <a:extLst>
              <a:ext uri="{FF2B5EF4-FFF2-40B4-BE49-F238E27FC236}">
                <a16:creationId xmlns:a16="http://schemas.microsoft.com/office/drawing/2014/main" id="{1801C81A-C441-438B-97E0-7A9877D3C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0" y="1538536"/>
            <a:ext cx="2295331" cy="2095737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BA834CF-BAE3-45D3-840B-B4268D36A77A}"/>
              </a:ext>
            </a:extLst>
          </p:cNvPr>
          <p:cNvSpPr/>
          <p:nvPr/>
        </p:nvSpPr>
        <p:spPr>
          <a:xfrm>
            <a:off x="4948333" y="2034073"/>
            <a:ext cx="2295331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85CBDE1-5789-4DB4-9D52-BD2A2967BC19}"/>
              </a:ext>
            </a:extLst>
          </p:cNvPr>
          <p:cNvSpPr/>
          <p:nvPr/>
        </p:nvSpPr>
        <p:spPr>
          <a:xfrm>
            <a:off x="7451543" y="2034072"/>
            <a:ext cx="2295331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092214F-9EFA-42D7-A8E4-1EF16F9D3B83}"/>
              </a:ext>
            </a:extLst>
          </p:cNvPr>
          <p:cNvSpPr/>
          <p:nvPr/>
        </p:nvSpPr>
        <p:spPr>
          <a:xfrm>
            <a:off x="3625072" y="3626920"/>
            <a:ext cx="2295331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761EC53-AA13-4936-A642-7560BF08566A}"/>
              </a:ext>
            </a:extLst>
          </p:cNvPr>
          <p:cNvSpPr/>
          <p:nvPr/>
        </p:nvSpPr>
        <p:spPr>
          <a:xfrm>
            <a:off x="6271598" y="3631940"/>
            <a:ext cx="2295331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15CDA5-DEEE-4003-A521-C07E7AA8C072}"/>
              </a:ext>
            </a:extLst>
          </p:cNvPr>
          <p:cNvSpPr/>
          <p:nvPr/>
        </p:nvSpPr>
        <p:spPr>
          <a:xfrm>
            <a:off x="1754155" y="2586404"/>
            <a:ext cx="7380514" cy="1008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D244048-862C-4961-AFDA-A25892CBDF22}"/>
              </a:ext>
            </a:extLst>
          </p:cNvPr>
          <p:cNvSpPr/>
          <p:nvPr/>
        </p:nvSpPr>
        <p:spPr>
          <a:xfrm>
            <a:off x="4581330" y="4304359"/>
            <a:ext cx="3156857" cy="745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E8970-1FBB-46DC-9791-66DA6E268F68}"/>
              </a:ext>
            </a:extLst>
          </p:cNvPr>
          <p:cNvSpPr txBox="1"/>
          <p:nvPr/>
        </p:nvSpPr>
        <p:spPr>
          <a:xfrm>
            <a:off x="2386211" y="2235188"/>
            <a:ext cx="2413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700" dirty="0" err="1"/>
              <a:t>Tkinter</a:t>
            </a:r>
            <a:r>
              <a:rPr lang="ko-KR" altLang="en-US" sz="2700" dirty="0"/>
              <a:t>을 통한</a:t>
            </a:r>
            <a:endParaRPr lang="en-US" altLang="ko-KR" sz="2700" dirty="0"/>
          </a:p>
          <a:p>
            <a:pPr algn="ctr"/>
            <a:r>
              <a:rPr lang="en-US" altLang="ko-KR" sz="2700" dirty="0"/>
              <a:t>GUI </a:t>
            </a:r>
            <a:r>
              <a:rPr lang="ko-KR" altLang="en-US" sz="2700" dirty="0"/>
              <a:t>구현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F0626C-14BF-4618-B0E5-95D4F5361FBA}"/>
              </a:ext>
            </a:extLst>
          </p:cNvPr>
          <p:cNvSpPr txBox="1"/>
          <p:nvPr/>
        </p:nvSpPr>
        <p:spPr>
          <a:xfrm>
            <a:off x="4985760" y="2439341"/>
            <a:ext cx="2220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고속도로 검색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EAE46-22BB-4AC1-BAE2-DAA828D1A877}"/>
              </a:ext>
            </a:extLst>
          </p:cNvPr>
          <p:cNvSpPr txBox="1"/>
          <p:nvPr/>
        </p:nvSpPr>
        <p:spPr>
          <a:xfrm>
            <a:off x="7488967" y="2319120"/>
            <a:ext cx="22204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/>
              <a:t>휴게소 리스트</a:t>
            </a:r>
            <a:endParaRPr lang="en-US" altLang="ko-KR" sz="2500" dirty="0"/>
          </a:p>
          <a:p>
            <a:pPr algn="ctr"/>
            <a:r>
              <a:rPr lang="ko-KR" altLang="en-US" sz="2500" dirty="0"/>
              <a:t>출력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9184AC-350B-4A74-ABBB-DF04EC2DC552}"/>
              </a:ext>
            </a:extLst>
          </p:cNvPr>
          <p:cNvSpPr txBox="1"/>
          <p:nvPr/>
        </p:nvSpPr>
        <p:spPr>
          <a:xfrm>
            <a:off x="3662497" y="4061726"/>
            <a:ext cx="2220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편의시설 출력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3514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16D93C-14E6-457B-A6DE-7C33AA47CC7F}"/>
              </a:ext>
            </a:extLst>
          </p:cNvPr>
          <p:cNvSpPr txBox="1"/>
          <p:nvPr/>
        </p:nvSpPr>
        <p:spPr>
          <a:xfrm>
            <a:off x="10343197" y="102209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일정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B17FBFC-C5DA-4923-9AAB-6F4160FFD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485953"/>
              </p:ext>
            </p:extLst>
          </p:nvPr>
        </p:nvGraphicFramePr>
        <p:xfrm>
          <a:off x="295927" y="333829"/>
          <a:ext cx="9580227" cy="6190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534">
                  <a:extLst>
                    <a:ext uri="{9D8B030D-6E8A-4147-A177-3AD203B41FA5}">
                      <a16:colId xmlns:a16="http://schemas.microsoft.com/office/drawing/2014/main" val="2395710488"/>
                    </a:ext>
                  </a:extLst>
                </a:gridCol>
                <a:gridCol w="3891263">
                  <a:extLst>
                    <a:ext uri="{9D8B030D-6E8A-4147-A177-3AD203B41FA5}">
                      <a16:colId xmlns:a16="http://schemas.microsoft.com/office/drawing/2014/main" val="1614348206"/>
                    </a:ext>
                  </a:extLst>
                </a:gridCol>
                <a:gridCol w="3330430">
                  <a:extLst>
                    <a:ext uri="{9D8B030D-6E8A-4147-A177-3AD203B41FA5}">
                      <a16:colId xmlns:a16="http://schemas.microsoft.com/office/drawing/2014/main" val="3947020881"/>
                    </a:ext>
                  </a:extLst>
                </a:gridCol>
              </a:tblGrid>
              <a:tr h="7045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세부 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966048"/>
                  </a:ext>
                </a:extLst>
              </a:tr>
              <a:tr h="704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1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u="none" dirty="0">
                          <a:solidFill>
                            <a:schemeClr val="tx1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주제 선정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C0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공공 데이터 사례 조사와 활용 신청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Git </a:t>
                      </a:r>
                      <a:r>
                        <a:rPr lang="ko-KR" altLang="en-US" sz="1600" dirty="0">
                          <a:solidFill>
                            <a:srgbClr val="C0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저장소 생성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011766"/>
                  </a:ext>
                </a:extLst>
              </a:tr>
              <a:tr h="540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2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5/16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기획발표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C0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대략적인 </a:t>
                      </a:r>
                      <a:r>
                        <a:rPr lang="en-US" altLang="ko-KR" sz="1600" dirty="0">
                          <a:solidFill>
                            <a:srgbClr val="C0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UI </a:t>
                      </a:r>
                      <a:r>
                        <a:rPr lang="ko-KR" altLang="en-US" sz="1600" dirty="0">
                          <a:solidFill>
                            <a:srgbClr val="C0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준비 </a:t>
                      </a:r>
                      <a:endParaRPr lang="en-US" altLang="ko-KR" sz="1600" dirty="0">
                        <a:solidFill>
                          <a:srgbClr val="C00000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solidFill>
                            <a:srgbClr val="C0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Youtube</a:t>
                      </a:r>
                      <a:r>
                        <a:rPr lang="ko-KR" altLang="en-US" sz="1600" dirty="0">
                          <a:solidFill>
                            <a:srgbClr val="C0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 기획 발표 준비</a:t>
                      </a:r>
                      <a:endParaRPr lang="en-US" altLang="ko-KR" sz="1600" dirty="0">
                        <a:solidFill>
                          <a:srgbClr val="C00000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969118"/>
                  </a:ext>
                </a:extLst>
              </a:tr>
              <a:tr h="704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3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Open API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연동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연동된 데이터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C0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휴게소 이름 </a:t>
                      </a:r>
                      <a:r>
                        <a:rPr lang="ko-KR" altLang="en-US" sz="1600" dirty="0" err="1">
                          <a:solidFill>
                            <a:srgbClr val="C0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입력시</a:t>
                      </a:r>
                      <a:r>
                        <a:rPr lang="ko-KR" altLang="en-US" sz="1600" dirty="0">
                          <a:solidFill>
                            <a:srgbClr val="C0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 휴게소 목록 출력</a:t>
                      </a:r>
                      <a:endParaRPr lang="en-US" altLang="ko-KR" sz="1600" dirty="0">
                        <a:solidFill>
                          <a:srgbClr val="C00000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rgbClr val="C0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휴게소 선택 가능 </a:t>
                      </a:r>
                      <a:endParaRPr lang="en-US" altLang="ko-KR" sz="1600" dirty="0">
                        <a:solidFill>
                          <a:srgbClr val="C00000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카테고리별 데이터 출력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558104"/>
                  </a:ext>
                </a:extLst>
              </a:tr>
              <a:tr h="704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4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5/29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중간발표 준비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이벤트 데이터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Youtube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 중간 발표 준비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휴게소의 이벤트 정보 출력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150297"/>
                  </a:ext>
                </a:extLst>
              </a:tr>
              <a:tr h="903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5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Gmail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연동 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추가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선택한 정보를 이미지와 함께 출력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정보 </a:t>
                      </a:r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Gmail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전송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추가 구현</a:t>
                      </a:r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 </a:t>
                      </a:r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  <a:sym typeface="Wingdings" panose="05000000000000000000" pitchFamily="2" charset="2"/>
                        </a:rPr>
                        <a:t>즐겨찾기 기능</a:t>
                      </a:r>
                      <a:endParaRPr lang="ko-KR" altLang="en-US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025126"/>
                  </a:ext>
                </a:extLst>
              </a:tr>
              <a:tr h="704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6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C/C++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연동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 err="1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텔레그램</a:t>
                      </a:r>
                      <a:endParaRPr lang="ko-KR" altLang="en-US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C/C++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연동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 err="1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텔레그램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 서비스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788642"/>
                  </a:ext>
                </a:extLst>
              </a:tr>
              <a:tr h="704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7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배포 파일 작성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6/19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최종발표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배포 파일 작성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Youtube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 최종 발표 준비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13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3545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1.1|0.7|1.7|1.1|0.7|1.4|1.1|0.7|1.3|0.9|0.7|1.3|0.9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1.1|0.7|1.7|1.1|0.7|1.4|1.1|0.7|1.3|0.9|0.7|1.3|0.9|0.7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177</Words>
  <Application>Microsoft Office PowerPoint</Application>
  <PresentationFormat>와이드스크린</PresentationFormat>
  <Paragraphs>65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12롯데마트행복Bold</vt:lpstr>
      <vt:lpstr>맑은 고딕</vt:lpstr>
      <vt:lpstr>Arial</vt:lpstr>
      <vt:lpstr>Office 테마</vt:lpstr>
      <vt:lpstr>중간발표</vt:lpstr>
      <vt:lpstr>목차</vt:lpstr>
      <vt:lpstr>프로그램 소개</vt:lpstr>
      <vt:lpstr>사용하는 API</vt:lpstr>
      <vt:lpstr>현재 구현 기능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</dc:creator>
  <cp:lastModifiedBy>민주 김</cp:lastModifiedBy>
  <cp:revision>35</cp:revision>
  <dcterms:created xsi:type="dcterms:W3CDTF">2019-05-05T12:22:51Z</dcterms:created>
  <dcterms:modified xsi:type="dcterms:W3CDTF">2019-05-28T17:31:48Z</dcterms:modified>
</cp:coreProperties>
</file>