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AC"/>
    <a:srgbClr val="E482B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7781-E306-4CC5-B7A2-8B28D100DDE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05C5-A4B6-45A4-9229-73A69CB8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105C5-A4B6-45A4-9229-73A69CB800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85437E-F7EC-41F1-A480-1985EED6AF03}"/>
              </a:ext>
            </a:extLst>
          </p:cNvPr>
          <p:cNvSpPr/>
          <p:nvPr/>
        </p:nvSpPr>
        <p:spPr>
          <a:xfrm>
            <a:off x="3898229" y="3171866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C5C4-8A5C-4FC2-A471-32112F760E74}"/>
              </a:ext>
            </a:extLst>
          </p:cNvPr>
          <p:cNvSpPr/>
          <p:nvPr/>
        </p:nvSpPr>
        <p:spPr>
          <a:xfrm>
            <a:off x="3898229" y="4818381"/>
            <a:ext cx="3454293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4E254-CBD6-4079-8677-8F792CA5B46E}"/>
              </a:ext>
            </a:extLst>
          </p:cNvPr>
          <p:cNvSpPr/>
          <p:nvPr/>
        </p:nvSpPr>
        <p:spPr>
          <a:xfrm>
            <a:off x="3851004" y="3970580"/>
            <a:ext cx="5274336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F392D-34A7-41F5-8604-6CA0A195341E}"/>
              </a:ext>
            </a:extLst>
          </p:cNvPr>
          <p:cNvSpPr/>
          <p:nvPr/>
        </p:nvSpPr>
        <p:spPr>
          <a:xfrm>
            <a:off x="3898231" y="2373152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29408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CADCD-BFEF-4750-A337-8FDDF5EE6EED}"/>
              </a:ext>
            </a:extLst>
          </p:cNvPr>
          <p:cNvSpPr txBox="1"/>
          <p:nvPr/>
        </p:nvSpPr>
        <p:spPr>
          <a:xfrm>
            <a:off x="3766508" y="1819072"/>
            <a:ext cx="5198859" cy="3219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소개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현재 구현 기능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개발 일정 및 진행 상황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시연</a:t>
            </a:r>
            <a:endParaRPr lang="en-US" altLang="ko-KR" sz="3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5337111" y="261095"/>
            <a:ext cx="1548882" cy="854847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유니콘">
            <a:extLst>
              <a:ext uri="{FF2B5EF4-FFF2-40B4-BE49-F238E27FC236}">
                <a16:creationId xmlns:a16="http://schemas.microsoft.com/office/drawing/2014/main" id="{5EA27F57-EFA8-4553-B683-0225B4D7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" y="3948147"/>
            <a:ext cx="2909853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717" y="0"/>
            <a:ext cx="310571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소개</a:t>
            </a:r>
            <a:endParaRPr lang="ko-KR" altLang="en-US" sz="4000" b="1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23" y="2298575"/>
            <a:ext cx="3667751" cy="57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b="1" dirty="0"/>
              <a:t>휴게소 정보 어플</a:t>
            </a:r>
          </a:p>
        </p:txBody>
      </p:sp>
      <p:pic>
        <p:nvPicPr>
          <p:cNvPr id="5" name="그래픽 4" descr="구급차">
            <a:extLst>
              <a:ext uri="{FF2B5EF4-FFF2-40B4-BE49-F238E27FC236}">
                <a16:creationId xmlns:a16="http://schemas.microsoft.com/office/drawing/2014/main" id="{88C6B5D4-015D-4062-A8C7-1F034DAC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488" y="5262500"/>
            <a:ext cx="1894346" cy="1894346"/>
          </a:xfrm>
          <a:prstGeom prst="rect">
            <a:avLst/>
          </a:prstGeom>
        </p:spPr>
      </p:pic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9B94FD68-6673-499F-AF15-EC2F7E9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6680"/>
            <a:ext cx="1792726" cy="1792726"/>
          </a:xfrm>
          <a:prstGeom prst="rect">
            <a:avLst/>
          </a:prstGeom>
        </p:spPr>
      </p:pic>
      <p:pic>
        <p:nvPicPr>
          <p:cNvPr id="11" name="그래픽 10" descr="자동차">
            <a:extLst>
              <a:ext uri="{FF2B5EF4-FFF2-40B4-BE49-F238E27FC236}">
                <a16:creationId xmlns:a16="http://schemas.microsoft.com/office/drawing/2014/main" id="{3B7DC1D6-10D3-4288-BEAF-8E8D31E7C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3354" y="5693890"/>
            <a:ext cx="1375690" cy="1375690"/>
          </a:xfrm>
          <a:prstGeom prst="rect">
            <a:avLst/>
          </a:prstGeom>
        </p:spPr>
      </p:pic>
      <p:pic>
        <p:nvPicPr>
          <p:cNvPr id="13" name="그래픽 12" descr="덤프 트럭">
            <a:extLst>
              <a:ext uri="{FF2B5EF4-FFF2-40B4-BE49-F238E27FC236}">
                <a16:creationId xmlns:a16="http://schemas.microsoft.com/office/drawing/2014/main" id="{3B746A7F-102A-445A-BE6F-B280CC0DB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971" y="5306159"/>
            <a:ext cx="1807029" cy="1807029"/>
          </a:xfrm>
          <a:prstGeom prst="rect">
            <a:avLst/>
          </a:prstGeom>
        </p:spPr>
      </p:pic>
      <p:pic>
        <p:nvPicPr>
          <p:cNvPr id="19" name="그래픽 18" descr="포크레인">
            <a:extLst>
              <a:ext uri="{FF2B5EF4-FFF2-40B4-BE49-F238E27FC236}">
                <a16:creationId xmlns:a16="http://schemas.microsoft.com/office/drawing/2014/main" id="{A4762D97-C097-45EC-AE4C-5368DB0B2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5152503"/>
            <a:ext cx="1792726" cy="17927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B33A4D-95FC-42C3-8D9A-9E8F8BB1FB9E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18BCAE0D-8E5F-45A9-8F8E-5A593FC4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127" y="5446533"/>
            <a:ext cx="1719644" cy="17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44F357-E25F-4EA7-ABEF-6B65F3D89DD9}"/>
              </a:ext>
            </a:extLst>
          </p:cNvPr>
          <p:cNvSpPr/>
          <p:nvPr/>
        </p:nvSpPr>
        <p:spPr>
          <a:xfrm>
            <a:off x="5424522" y="4696198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792" y="81697"/>
            <a:ext cx="500641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현재 구현 기능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D4318-D864-4328-BB8F-7B862313CBFF}"/>
              </a:ext>
            </a:extLst>
          </p:cNvPr>
          <p:cNvSpPr/>
          <p:nvPr/>
        </p:nvSpPr>
        <p:spPr>
          <a:xfrm>
            <a:off x="3070277" y="234198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오리">
            <a:extLst>
              <a:ext uri="{FF2B5EF4-FFF2-40B4-BE49-F238E27FC236}">
                <a16:creationId xmlns:a16="http://schemas.microsoft.com/office/drawing/2014/main" id="{1801C81A-C441-438B-97E0-7A9877D3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5151" y="1846446"/>
            <a:ext cx="2295331" cy="209573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A834CF-BAE3-45D3-840B-B4268D36A77A}"/>
              </a:ext>
            </a:extLst>
          </p:cNvPr>
          <p:cNvSpPr/>
          <p:nvPr/>
        </p:nvSpPr>
        <p:spPr>
          <a:xfrm>
            <a:off x="5573484" y="234198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CBDE1-5789-4DB4-9D52-BD2A2967BC19}"/>
              </a:ext>
            </a:extLst>
          </p:cNvPr>
          <p:cNvSpPr/>
          <p:nvPr/>
        </p:nvSpPr>
        <p:spPr>
          <a:xfrm>
            <a:off x="8076694" y="2341982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92214F-9EFA-42D7-A8E4-1EF16F9D3B83}"/>
              </a:ext>
            </a:extLst>
          </p:cNvPr>
          <p:cNvSpPr/>
          <p:nvPr/>
        </p:nvSpPr>
        <p:spPr>
          <a:xfrm>
            <a:off x="1329741" y="4018759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1EC53-AA13-4936-A642-7560BF08566A}"/>
              </a:ext>
            </a:extLst>
          </p:cNvPr>
          <p:cNvSpPr/>
          <p:nvPr/>
        </p:nvSpPr>
        <p:spPr>
          <a:xfrm>
            <a:off x="3976267" y="4023779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CDA5-DEEE-4003-A521-C07E7AA8C072}"/>
              </a:ext>
            </a:extLst>
          </p:cNvPr>
          <p:cNvSpPr/>
          <p:nvPr/>
        </p:nvSpPr>
        <p:spPr>
          <a:xfrm>
            <a:off x="2379306" y="2894314"/>
            <a:ext cx="7380514" cy="10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4048-862C-4961-AFDA-A25892CBDF22}"/>
              </a:ext>
            </a:extLst>
          </p:cNvPr>
          <p:cNvSpPr/>
          <p:nvPr/>
        </p:nvSpPr>
        <p:spPr>
          <a:xfrm>
            <a:off x="2285999" y="4696198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8970-1FBB-46DC-9791-66DA6E268F68}"/>
              </a:ext>
            </a:extLst>
          </p:cNvPr>
          <p:cNvSpPr txBox="1"/>
          <p:nvPr/>
        </p:nvSpPr>
        <p:spPr>
          <a:xfrm>
            <a:off x="3011362" y="2543098"/>
            <a:ext cx="24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 err="1"/>
              <a:t>Tkinter</a:t>
            </a:r>
            <a:r>
              <a:rPr lang="ko-KR" altLang="en-US" sz="2700" dirty="0"/>
              <a:t>을 통한</a:t>
            </a:r>
            <a:endParaRPr lang="en-US" altLang="ko-KR" sz="2700" dirty="0"/>
          </a:p>
          <a:p>
            <a:pPr algn="ctr"/>
            <a:r>
              <a:rPr lang="en-US" altLang="ko-KR" sz="2700" dirty="0"/>
              <a:t>GUI </a:t>
            </a:r>
            <a:r>
              <a:rPr lang="ko-KR" altLang="en-US" sz="2700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0626C-14BF-4618-B0E5-95D4F5361FBA}"/>
              </a:ext>
            </a:extLst>
          </p:cNvPr>
          <p:cNvSpPr txBox="1"/>
          <p:nvPr/>
        </p:nvSpPr>
        <p:spPr>
          <a:xfrm>
            <a:off x="5610911" y="274725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고속도로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EAE46-22BB-4AC1-BAE2-DAA828D1A877}"/>
              </a:ext>
            </a:extLst>
          </p:cNvPr>
          <p:cNvSpPr txBox="1"/>
          <p:nvPr/>
        </p:nvSpPr>
        <p:spPr>
          <a:xfrm>
            <a:off x="8114118" y="262703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휴게소 리스트</a:t>
            </a:r>
            <a:endParaRPr lang="en-US" altLang="ko-KR" sz="2500" dirty="0"/>
          </a:p>
          <a:p>
            <a:pPr algn="ctr"/>
            <a:r>
              <a:rPr lang="ko-KR" altLang="en-US" sz="25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84AC-350B-4A74-ABBB-DF04EC2DC552}"/>
              </a:ext>
            </a:extLst>
          </p:cNvPr>
          <p:cNvSpPr txBox="1"/>
          <p:nvPr/>
        </p:nvSpPr>
        <p:spPr>
          <a:xfrm>
            <a:off x="4051118" y="445767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편의시설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39E3-951C-4532-AFD0-11CA559EEA67}"/>
              </a:ext>
            </a:extLst>
          </p:cNvPr>
          <p:cNvSpPr txBox="1"/>
          <p:nvPr/>
        </p:nvSpPr>
        <p:spPr>
          <a:xfrm>
            <a:off x="1554100" y="4443013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이벤트 출력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F32998-4712-47B4-90BA-5EEEB25532A2}"/>
              </a:ext>
            </a:extLst>
          </p:cNvPr>
          <p:cNvSpPr/>
          <p:nvPr/>
        </p:nvSpPr>
        <p:spPr>
          <a:xfrm>
            <a:off x="6622793" y="4024711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03A1CA9-DDE0-4640-84BE-BAAC531D29FA}"/>
              </a:ext>
            </a:extLst>
          </p:cNvPr>
          <p:cNvSpPr/>
          <p:nvPr/>
        </p:nvSpPr>
        <p:spPr>
          <a:xfrm>
            <a:off x="9269319" y="4029731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5B3700-7792-4BEB-BFB9-CC78573C972E}"/>
              </a:ext>
            </a:extLst>
          </p:cNvPr>
          <p:cNvSpPr/>
          <p:nvPr/>
        </p:nvSpPr>
        <p:spPr>
          <a:xfrm>
            <a:off x="7579051" y="4702150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10645-82FF-426B-BC90-E084902709AA}"/>
              </a:ext>
            </a:extLst>
          </p:cNvPr>
          <p:cNvSpPr txBox="1"/>
          <p:nvPr/>
        </p:nvSpPr>
        <p:spPr>
          <a:xfrm>
            <a:off x="6965165" y="4476886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음식 출력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6AA7B-BEFC-4437-9FDD-99728B56B08A}"/>
              </a:ext>
            </a:extLst>
          </p:cNvPr>
          <p:cNvSpPr txBox="1"/>
          <p:nvPr/>
        </p:nvSpPr>
        <p:spPr>
          <a:xfrm>
            <a:off x="9328612" y="4478161"/>
            <a:ext cx="2250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Telegram </a:t>
            </a:r>
            <a:r>
              <a:rPr lang="ko-KR" altLang="en-US" sz="2500" dirty="0"/>
              <a:t>연동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10343197" y="1022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14575"/>
              </p:ext>
            </p:extLst>
          </p:nvPr>
        </p:nvGraphicFramePr>
        <p:xfrm>
          <a:off x="295927" y="333829"/>
          <a:ext cx="9580227" cy="562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u="none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696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27B4-C7A0-4953-8F52-BE4720C1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157736"/>
            <a:ext cx="1650476" cy="501652"/>
          </a:xfrm>
        </p:spPr>
        <p:txBody>
          <a:bodyPr>
            <a:noAutofit/>
          </a:bodyPr>
          <a:lstStyle/>
          <a:p>
            <a:r>
              <a:rPr lang="en-US" altLang="ko-KR" sz="6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Git</a:t>
            </a:r>
            <a:endParaRPr lang="ko-KR" altLang="en-US" sz="6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EC2DC-A9EC-412F-8FA6-E479CDDD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41643"/>
            <a:ext cx="11877675" cy="84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596386-93C3-44DC-8A0B-AC033AE1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55" y="1514407"/>
            <a:ext cx="8165089" cy="55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196426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시연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3741576" y="1866126"/>
            <a:ext cx="4711959" cy="1027638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기린">
            <a:extLst>
              <a:ext uri="{FF2B5EF4-FFF2-40B4-BE49-F238E27FC236}">
                <a16:creationId xmlns:a16="http://schemas.microsoft.com/office/drawing/2014/main" id="{25D158DC-898B-470E-85A0-E40F4F31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614" y="527902"/>
            <a:ext cx="6460727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157</Words>
  <Application>Microsoft Office PowerPoint</Application>
  <PresentationFormat>와이드스크린</PresentationFormat>
  <Paragraphs>61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12롯데마트행복Bold</vt:lpstr>
      <vt:lpstr>맑은 고딕</vt:lpstr>
      <vt:lpstr>Arial</vt:lpstr>
      <vt:lpstr>Office 테마</vt:lpstr>
      <vt:lpstr>최종발표</vt:lpstr>
      <vt:lpstr>목차</vt:lpstr>
      <vt:lpstr>프로그램 소개</vt:lpstr>
      <vt:lpstr>현재 구현 기능</vt:lpstr>
      <vt:lpstr>PowerPoint 프레젠테이션</vt:lpstr>
      <vt:lpstr>Git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장수현</cp:lastModifiedBy>
  <cp:revision>43</cp:revision>
  <dcterms:created xsi:type="dcterms:W3CDTF">2019-05-05T12:22:51Z</dcterms:created>
  <dcterms:modified xsi:type="dcterms:W3CDTF">2019-06-17T11:48:38Z</dcterms:modified>
</cp:coreProperties>
</file>