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62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AC"/>
    <a:srgbClr val="E482B5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7781-E306-4CC5-B7A2-8B28D100DDE2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05C5-A4B6-45A4-9229-73A69CB8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9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105C5-A4B6-45A4-9229-73A69CB800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39D-B31C-4889-8A12-0F4F563E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69683-E21D-44A4-A1EB-DA22526A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2943-8F50-4F8C-8FE3-CDC06482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B6310-21FB-4FD6-B9C9-71087D7F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5F01-B157-4FCD-89CA-F4570DE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2A9E-8A30-40AC-8670-AA98F507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8923A-4906-409F-A56D-76946E59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1F8F-7DB7-4888-8768-F3ED9A1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B9B5-F475-46BF-9319-1004735C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7AE16-085B-4E65-9796-231F1EE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F5A4C2-A593-4E49-8184-2E88E44B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17BD5-D4AF-4FEE-AB21-0C0B5D2E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83F2D-6E3E-4BDA-9490-F94488B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A142-3338-4B35-9B45-5F772DE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66A33-AAAB-43F3-B634-48E7127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050C-26E1-4873-B7F4-854F546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1591-9A7B-449D-8172-CABC8B0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8C4E-2235-4FE6-AC7B-DCE14BE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032F3-AA09-4179-BF7B-369317D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13B4-0B4C-4B50-9A40-58E5247A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8E7C-0795-4F8C-BC11-C56114C1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9F0E-952F-45D8-97C3-FDEC29A2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7F19E-6122-4178-B237-2DD2A2E3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2A09-09B0-4767-88EB-5A6862B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F5F6-CADC-4308-9F03-E055590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F6B3-FF9D-4F31-BAC7-0AF69A3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46A8-003C-4D37-99D8-4E0E0DF9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839E2-D19B-4D16-8B1C-86648D26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FC542-CEC1-418D-B2D4-7B15C29D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AA02A-D3BA-4675-A066-6661C35B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CD193-4557-40C4-9405-2556C0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66907-6CA7-427B-BC1C-F0DAF13F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2B496-7762-45E1-B7E5-7358407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43737-8179-4FB1-89E5-661795B9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C6C11-5774-4881-BC2E-5F027815F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0FCD0-868E-4279-A80B-7361701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D70CD-53FD-4A64-927C-95B9D36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EB76-2D06-49CD-9444-D2FA66A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6DAFA-0220-446F-B761-1C1A56E3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B258-423D-4DDF-A8C7-D9FA5F6F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90657-A26E-4CFC-AD0B-8E91FEDB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07B7A7-0677-43C8-BAB3-CCFFA6E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D8BC-E729-4EBD-9A7C-08931266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4E1DF-9801-484F-8F5C-58C67F9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7B2C5-308D-4B37-89A2-D4CAEED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19547-EFF9-434E-A012-A45F618D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91B35-15E0-4F6D-B9EB-E0F7D49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973C-C399-48B7-AFE6-6C4E8A1D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47C2-10FC-45CC-8B2C-AA9E38DE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EA6F8-902A-4D3C-A494-6A31BE0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CF1D7-A36B-494A-8067-5F697EE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F0499-6DD2-4E3A-8516-ECB1E3E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4D760-3DE9-4F91-BF70-26E20B9C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05FD4A-B0C3-4F46-9096-051B9F22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D6A9C-8E14-46ED-9EC8-FF5AF31C2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2C4D5-B1A5-47E9-A740-6EF2F5C9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FCD8-3227-40E3-8E5F-9E0EE4FA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B66FB-910A-4D1B-8A55-70E12831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4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7C4508-AB1A-41F1-8BAF-461152B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00EE-D204-4B4C-B5BE-568EA3ED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E2ADD-CE02-4463-A0EC-C416FA396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9AD-288F-4121-8883-1664C7196BCF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C7BD-D575-40E8-B809-800811AB3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E9FA-4992-4B7F-A341-8D7EB385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5A9-2FE5-4CF8-A834-2E00DCE21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811" y="637562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DC26F-07F9-436A-BD5D-96815467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511" y="5159228"/>
            <a:ext cx="3822583" cy="1168167"/>
          </a:xfrm>
        </p:spPr>
        <p:txBody>
          <a:bodyPr/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2017180035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장수현</a:t>
            </a:r>
            <a:endParaRPr lang="en-US" altLang="ko-KR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2017182006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김민주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B535A-69A0-475F-A9D4-0AC395ADC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32764" r="24107" b="34768"/>
          <a:stretch/>
        </p:blipFill>
        <p:spPr>
          <a:xfrm>
            <a:off x="2734811" y="1492409"/>
            <a:ext cx="7138029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0DC873-FE2E-4CAE-A347-0EF78393AAF5}"/>
              </a:ext>
            </a:extLst>
          </p:cNvPr>
          <p:cNvSpPr/>
          <p:nvPr/>
        </p:nvSpPr>
        <p:spPr>
          <a:xfrm>
            <a:off x="3851004" y="5582842"/>
            <a:ext cx="350151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85437E-F7EC-41F1-A480-1985EED6AF03}"/>
              </a:ext>
            </a:extLst>
          </p:cNvPr>
          <p:cNvSpPr/>
          <p:nvPr/>
        </p:nvSpPr>
        <p:spPr>
          <a:xfrm>
            <a:off x="3898229" y="3171866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9C5C4-8A5C-4FC2-A471-32112F760E74}"/>
              </a:ext>
            </a:extLst>
          </p:cNvPr>
          <p:cNvSpPr/>
          <p:nvPr/>
        </p:nvSpPr>
        <p:spPr>
          <a:xfrm>
            <a:off x="3898229" y="4818381"/>
            <a:ext cx="3454293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4E254-CBD6-4079-8677-8F792CA5B46E}"/>
              </a:ext>
            </a:extLst>
          </p:cNvPr>
          <p:cNvSpPr/>
          <p:nvPr/>
        </p:nvSpPr>
        <p:spPr>
          <a:xfrm>
            <a:off x="3851004" y="3970580"/>
            <a:ext cx="5274336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F392D-34A7-41F5-8604-6CA0A195341E}"/>
              </a:ext>
            </a:extLst>
          </p:cNvPr>
          <p:cNvSpPr/>
          <p:nvPr/>
        </p:nvSpPr>
        <p:spPr>
          <a:xfrm>
            <a:off x="3898231" y="2373152"/>
            <a:ext cx="4004798" cy="166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29408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CADCD-BFEF-4750-A337-8FDDF5EE6EED}"/>
              </a:ext>
            </a:extLst>
          </p:cNvPr>
          <p:cNvSpPr txBox="1"/>
          <p:nvPr/>
        </p:nvSpPr>
        <p:spPr>
          <a:xfrm>
            <a:off x="3766508" y="1819072"/>
            <a:ext cx="5198859" cy="402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소개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현재 구현 기능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개발 일정 및 진행 상황</a:t>
            </a:r>
            <a:endParaRPr lang="en-US" altLang="ko-KR" sz="3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500" dirty="0"/>
              <a:t>Git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500" dirty="0"/>
              <a:t>프로그램 시연</a:t>
            </a:r>
            <a:endParaRPr lang="en-US" altLang="ko-KR" sz="3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5337111" y="261095"/>
            <a:ext cx="1548882" cy="854847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유니콘">
            <a:extLst>
              <a:ext uri="{FF2B5EF4-FFF2-40B4-BE49-F238E27FC236}">
                <a16:creationId xmlns:a16="http://schemas.microsoft.com/office/drawing/2014/main" id="{5EA27F57-EFA8-4553-B683-0225B4D7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22" y="3948147"/>
            <a:ext cx="2909853" cy="29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7F38-12E9-4C09-AF24-F159F6D0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717" y="0"/>
            <a:ext cx="3105715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365AC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프로그램 소개</a:t>
            </a:r>
            <a:endParaRPr lang="ko-KR" altLang="en-US" sz="4000" b="1" dirty="0">
              <a:solidFill>
                <a:srgbClr val="E482B5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6BB0-D127-416D-8A16-43D83E06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23" y="2298575"/>
            <a:ext cx="3667751" cy="57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500" b="1" dirty="0"/>
              <a:t>휴게소 정보 어플</a:t>
            </a:r>
          </a:p>
        </p:txBody>
      </p:sp>
      <p:pic>
        <p:nvPicPr>
          <p:cNvPr id="5" name="그래픽 4" descr="구급차">
            <a:extLst>
              <a:ext uri="{FF2B5EF4-FFF2-40B4-BE49-F238E27FC236}">
                <a16:creationId xmlns:a16="http://schemas.microsoft.com/office/drawing/2014/main" id="{88C6B5D4-015D-4062-A8C7-1F034DACA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0488" y="5262500"/>
            <a:ext cx="1894346" cy="1894346"/>
          </a:xfrm>
          <a:prstGeom prst="rect">
            <a:avLst/>
          </a:prstGeom>
        </p:spPr>
      </p:pic>
      <p:pic>
        <p:nvPicPr>
          <p:cNvPr id="7" name="그래픽 6" descr="버스">
            <a:extLst>
              <a:ext uri="{FF2B5EF4-FFF2-40B4-BE49-F238E27FC236}">
                <a16:creationId xmlns:a16="http://schemas.microsoft.com/office/drawing/2014/main" id="{9B94FD68-6673-499F-AF15-EC2F7E9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36680"/>
            <a:ext cx="1792726" cy="1792726"/>
          </a:xfrm>
          <a:prstGeom prst="rect">
            <a:avLst/>
          </a:prstGeom>
        </p:spPr>
      </p:pic>
      <p:pic>
        <p:nvPicPr>
          <p:cNvPr id="11" name="그래픽 10" descr="자동차">
            <a:extLst>
              <a:ext uri="{FF2B5EF4-FFF2-40B4-BE49-F238E27FC236}">
                <a16:creationId xmlns:a16="http://schemas.microsoft.com/office/drawing/2014/main" id="{3B7DC1D6-10D3-4288-BEAF-8E8D31E7C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3354" y="5693890"/>
            <a:ext cx="1375690" cy="1375690"/>
          </a:xfrm>
          <a:prstGeom prst="rect">
            <a:avLst/>
          </a:prstGeom>
        </p:spPr>
      </p:pic>
      <p:pic>
        <p:nvPicPr>
          <p:cNvPr id="13" name="그래픽 12" descr="덤프 트럭">
            <a:extLst>
              <a:ext uri="{FF2B5EF4-FFF2-40B4-BE49-F238E27FC236}">
                <a16:creationId xmlns:a16="http://schemas.microsoft.com/office/drawing/2014/main" id="{3B746A7F-102A-445A-BE6F-B280CC0DB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4971" y="5306159"/>
            <a:ext cx="1807029" cy="1807029"/>
          </a:xfrm>
          <a:prstGeom prst="rect">
            <a:avLst/>
          </a:prstGeom>
        </p:spPr>
      </p:pic>
      <p:pic>
        <p:nvPicPr>
          <p:cNvPr id="19" name="그래픽 18" descr="포크레인">
            <a:extLst>
              <a:ext uri="{FF2B5EF4-FFF2-40B4-BE49-F238E27FC236}">
                <a16:creationId xmlns:a16="http://schemas.microsoft.com/office/drawing/2014/main" id="{A4762D97-C097-45EC-AE4C-5368DB0B23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8" y="5152503"/>
            <a:ext cx="1792726" cy="179272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B33A4D-95FC-42C3-8D9A-9E8F8BB1FB9E}"/>
              </a:ext>
            </a:extLst>
          </p:cNvPr>
          <p:cNvSpPr/>
          <p:nvPr/>
        </p:nvSpPr>
        <p:spPr>
          <a:xfrm>
            <a:off x="0" y="6699380"/>
            <a:ext cx="12192000" cy="158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자동차">
            <a:extLst>
              <a:ext uri="{FF2B5EF4-FFF2-40B4-BE49-F238E27FC236}">
                <a16:creationId xmlns:a16="http://schemas.microsoft.com/office/drawing/2014/main" id="{18BCAE0D-8E5F-45A9-8F8E-5A593FC4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8127" y="5446533"/>
            <a:ext cx="1719644" cy="17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44F357-E25F-4EA7-ABEF-6B65F3D89DD9}"/>
              </a:ext>
            </a:extLst>
          </p:cNvPr>
          <p:cNvSpPr/>
          <p:nvPr/>
        </p:nvSpPr>
        <p:spPr>
          <a:xfrm>
            <a:off x="5424522" y="4696198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40A5F1-97D5-47D8-8B99-04168264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792" y="81697"/>
            <a:ext cx="5006415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500" b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현재 구현 기능</a:t>
            </a:r>
            <a:endParaRPr lang="ko-KR" altLang="en-US" sz="4500" b="1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D4318-D864-4328-BB8F-7B862313CBFF}"/>
              </a:ext>
            </a:extLst>
          </p:cNvPr>
          <p:cNvSpPr/>
          <p:nvPr/>
        </p:nvSpPr>
        <p:spPr>
          <a:xfrm>
            <a:off x="3070277" y="234198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오리">
            <a:extLst>
              <a:ext uri="{FF2B5EF4-FFF2-40B4-BE49-F238E27FC236}">
                <a16:creationId xmlns:a16="http://schemas.microsoft.com/office/drawing/2014/main" id="{1801C81A-C441-438B-97E0-7A9877D3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25151" y="1846446"/>
            <a:ext cx="2295331" cy="209573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A834CF-BAE3-45D3-840B-B4268D36A77A}"/>
              </a:ext>
            </a:extLst>
          </p:cNvPr>
          <p:cNvSpPr/>
          <p:nvPr/>
        </p:nvSpPr>
        <p:spPr>
          <a:xfrm>
            <a:off x="5573484" y="2341983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5CBDE1-5789-4DB4-9D52-BD2A2967BC19}"/>
              </a:ext>
            </a:extLst>
          </p:cNvPr>
          <p:cNvSpPr/>
          <p:nvPr/>
        </p:nvSpPr>
        <p:spPr>
          <a:xfrm>
            <a:off x="8076694" y="2341982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92214F-9EFA-42D7-A8E4-1EF16F9D3B83}"/>
              </a:ext>
            </a:extLst>
          </p:cNvPr>
          <p:cNvSpPr/>
          <p:nvPr/>
        </p:nvSpPr>
        <p:spPr>
          <a:xfrm>
            <a:off x="1329741" y="4018759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61EC53-AA13-4936-A642-7560BF08566A}"/>
              </a:ext>
            </a:extLst>
          </p:cNvPr>
          <p:cNvSpPr/>
          <p:nvPr/>
        </p:nvSpPr>
        <p:spPr>
          <a:xfrm>
            <a:off x="3976267" y="4023779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5CDA5-DEEE-4003-A521-C07E7AA8C072}"/>
              </a:ext>
            </a:extLst>
          </p:cNvPr>
          <p:cNvSpPr/>
          <p:nvPr/>
        </p:nvSpPr>
        <p:spPr>
          <a:xfrm>
            <a:off x="2379306" y="2894314"/>
            <a:ext cx="7380514" cy="1008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244048-862C-4961-AFDA-A25892CBDF22}"/>
              </a:ext>
            </a:extLst>
          </p:cNvPr>
          <p:cNvSpPr/>
          <p:nvPr/>
        </p:nvSpPr>
        <p:spPr>
          <a:xfrm>
            <a:off x="2285999" y="4696198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8970-1FBB-46DC-9791-66DA6E268F68}"/>
              </a:ext>
            </a:extLst>
          </p:cNvPr>
          <p:cNvSpPr txBox="1"/>
          <p:nvPr/>
        </p:nvSpPr>
        <p:spPr>
          <a:xfrm>
            <a:off x="3011362" y="2543098"/>
            <a:ext cx="24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dirty="0" err="1"/>
              <a:t>Tkinter</a:t>
            </a:r>
            <a:r>
              <a:rPr lang="ko-KR" altLang="en-US" sz="2700" dirty="0"/>
              <a:t>을 통한</a:t>
            </a:r>
            <a:endParaRPr lang="en-US" altLang="ko-KR" sz="2700" dirty="0"/>
          </a:p>
          <a:p>
            <a:pPr algn="ctr"/>
            <a:r>
              <a:rPr lang="en-US" altLang="ko-KR" sz="2700" dirty="0"/>
              <a:t>GUI </a:t>
            </a:r>
            <a:r>
              <a:rPr lang="ko-KR" altLang="en-US" sz="2700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0626C-14BF-4618-B0E5-95D4F5361FBA}"/>
              </a:ext>
            </a:extLst>
          </p:cNvPr>
          <p:cNvSpPr txBox="1"/>
          <p:nvPr/>
        </p:nvSpPr>
        <p:spPr>
          <a:xfrm>
            <a:off x="5610911" y="274725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고속도로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EAE46-22BB-4AC1-BAE2-DAA828D1A877}"/>
              </a:ext>
            </a:extLst>
          </p:cNvPr>
          <p:cNvSpPr txBox="1"/>
          <p:nvPr/>
        </p:nvSpPr>
        <p:spPr>
          <a:xfrm>
            <a:off x="8114118" y="262703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휴게소 리스트</a:t>
            </a:r>
            <a:endParaRPr lang="en-US" altLang="ko-KR" sz="2500" dirty="0"/>
          </a:p>
          <a:p>
            <a:pPr algn="ctr"/>
            <a:r>
              <a:rPr lang="ko-KR" altLang="en-US" sz="2500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84AC-350B-4A74-ABBB-DF04EC2DC552}"/>
              </a:ext>
            </a:extLst>
          </p:cNvPr>
          <p:cNvSpPr txBox="1"/>
          <p:nvPr/>
        </p:nvSpPr>
        <p:spPr>
          <a:xfrm>
            <a:off x="4051118" y="4457671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편의시설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39E3-951C-4532-AFD0-11CA559EEA67}"/>
              </a:ext>
            </a:extLst>
          </p:cNvPr>
          <p:cNvSpPr txBox="1"/>
          <p:nvPr/>
        </p:nvSpPr>
        <p:spPr>
          <a:xfrm>
            <a:off x="1554100" y="4443013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이벤트 출력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F32998-4712-47B4-90BA-5EEEB25532A2}"/>
              </a:ext>
            </a:extLst>
          </p:cNvPr>
          <p:cNvSpPr/>
          <p:nvPr/>
        </p:nvSpPr>
        <p:spPr>
          <a:xfrm>
            <a:off x="6622793" y="4024711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03A1CA9-DDE0-4640-84BE-BAAC531D29FA}"/>
              </a:ext>
            </a:extLst>
          </p:cNvPr>
          <p:cNvSpPr/>
          <p:nvPr/>
        </p:nvSpPr>
        <p:spPr>
          <a:xfrm>
            <a:off x="9269319" y="4029731"/>
            <a:ext cx="2295331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5B3700-7792-4BEB-BFB9-CC78573C972E}"/>
              </a:ext>
            </a:extLst>
          </p:cNvPr>
          <p:cNvSpPr/>
          <p:nvPr/>
        </p:nvSpPr>
        <p:spPr>
          <a:xfrm>
            <a:off x="7579051" y="4702150"/>
            <a:ext cx="3156857" cy="74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10645-82FF-426B-BC90-E084902709AA}"/>
              </a:ext>
            </a:extLst>
          </p:cNvPr>
          <p:cNvSpPr txBox="1"/>
          <p:nvPr/>
        </p:nvSpPr>
        <p:spPr>
          <a:xfrm>
            <a:off x="6965165" y="4476886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/>
              <a:t>음식 출력</a:t>
            </a:r>
            <a:endParaRPr lang="ko-KR" altLang="en-US" sz="2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6AA7B-BEFC-4437-9FDD-99728B56B08A}"/>
              </a:ext>
            </a:extLst>
          </p:cNvPr>
          <p:cNvSpPr txBox="1"/>
          <p:nvPr/>
        </p:nvSpPr>
        <p:spPr>
          <a:xfrm>
            <a:off x="9328612" y="4478161"/>
            <a:ext cx="2250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Telegram </a:t>
            </a:r>
            <a:r>
              <a:rPr lang="ko-KR" altLang="en-US" sz="2500" dirty="0"/>
              <a:t>연동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5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D93C-14E6-457B-A6DE-7C33AA47CC7F}"/>
              </a:ext>
            </a:extLst>
          </p:cNvPr>
          <p:cNvSpPr txBox="1"/>
          <p:nvPr/>
        </p:nvSpPr>
        <p:spPr>
          <a:xfrm>
            <a:off x="10343197" y="10220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17FBFC-C5DA-4923-9AAB-6F4160FF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14575"/>
              </p:ext>
            </p:extLst>
          </p:nvPr>
        </p:nvGraphicFramePr>
        <p:xfrm>
          <a:off x="295927" y="333829"/>
          <a:ext cx="9580227" cy="562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34">
                  <a:extLst>
                    <a:ext uri="{9D8B030D-6E8A-4147-A177-3AD203B41FA5}">
                      <a16:colId xmlns:a16="http://schemas.microsoft.com/office/drawing/2014/main" val="2395710488"/>
                    </a:ext>
                  </a:extLst>
                </a:gridCol>
                <a:gridCol w="3891263">
                  <a:extLst>
                    <a:ext uri="{9D8B030D-6E8A-4147-A177-3AD203B41FA5}">
                      <a16:colId xmlns:a16="http://schemas.microsoft.com/office/drawing/2014/main" val="1614348206"/>
                    </a:ext>
                  </a:extLst>
                </a:gridCol>
                <a:gridCol w="3330430">
                  <a:extLst>
                    <a:ext uri="{9D8B030D-6E8A-4147-A177-3AD203B41FA5}">
                      <a16:colId xmlns:a16="http://schemas.microsoft.com/office/drawing/2014/main" val="3947020881"/>
                    </a:ext>
                  </a:extLst>
                </a:gridCol>
              </a:tblGrid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세부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6604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1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u="none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공공 데이터 사례 조사와 활용 신청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Git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저장소 생성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11766"/>
                  </a:ext>
                </a:extLst>
              </a:tr>
              <a:tr h="540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2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5/16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기획발표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대략적인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준비 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기획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69118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3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Open API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연동된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이름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휴게소 목록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 선택 가능 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카테고리별 데이터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58104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4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5/29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중간발표 준비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이벤트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중간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휴게소의 이벤트 정보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0297"/>
                  </a:ext>
                </a:extLst>
              </a:tr>
              <a:tr h="696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5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 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선택한 정보를 이미지와 함께 출력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정보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Gmail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전송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25126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endParaRPr lang="ko-KR" altLang="en-US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C/C++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연동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텔레그램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88642"/>
                  </a:ext>
                </a:extLst>
              </a:tr>
              <a:tr h="70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7</a:t>
                      </a:r>
                      <a:r>
                        <a:rPr lang="ko-KR" altLang="en-US" sz="24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6/19 </a:t>
                      </a:r>
                      <a:r>
                        <a:rPr lang="ko-KR" altLang="en-US" sz="1600" dirty="0"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배포 파일 작성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Youtube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12롯데마트행복Bold" panose="02020603020101020101" pitchFamily="18" charset="-127"/>
                          <a:ea typeface="12롯데마트행복Bold" panose="02020603020101020101" pitchFamily="18" charset="-127"/>
                        </a:rPr>
                        <a:t> 최종 발표 준비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12롯데마트행복Bold" panose="02020603020101020101" pitchFamily="18" charset="-127"/>
                        <a:ea typeface="12롯데마트행복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5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27B4-C7A0-4953-8F52-BE4720C1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9" y="157736"/>
            <a:ext cx="1650476" cy="501652"/>
          </a:xfrm>
        </p:spPr>
        <p:txBody>
          <a:bodyPr>
            <a:noAutofit/>
          </a:bodyPr>
          <a:lstStyle/>
          <a:p>
            <a:r>
              <a:rPr lang="en-US" altLang="ko-KR" sz="6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Git</a:t>
            </a:r>
            <a:endParaRPr lang="ko-KR" altLang="en-US" sz="6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EC2DC-A9EC-412F-8FA6-E479CDDD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741643"/>
            <a:ext cx="11877675" cy="847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596386-93C3-44DC-8A0B-AC033AE1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55" y="1514407"/>
            <a:ext cx="8165089" cy="55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EA43-57E3-45F9-BE69-60783502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30" y="1964269"/>
            <a:ext cx="6599339" cy="854847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프로젝트 시연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14370-2D21-4C18-923C-6A7685D4CC47}"/>
              </a:ext>
            </a:extLst>
          </p:cNvPr>
          <p:cNvSpPr/>
          <p:nvPr/>
        </p:nvSpPr>
        <p:spPr>
          <a:xfrm>
            <a:off x="3741576" y="1866126"/>
            <a:ext cx="4711959" cy="1027638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기린">
            <a:extLst>
              <a:ext uri="{FF2B5EF4-FFF2-40B4-BE49-F238E27FC236}">
                <a16:creationId xmlns:a16="http://schemas.microsoft.com/office/drawing/2014/main" id="{25D158DC-898B-470E-85A0-E40F4F31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48614" y="527902"/>
            <a:ext cx="6460727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0.7|1.7|1.1|0.7|1.4|1.1|0.7|1.3|0.9|0.7|1.3|0.9|0.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158</Words>
  <Application>Microsoft Office PowerPoint</Application>
  <PresentationFormat>와이드스크린</PresentationFormat>
  <Paragraphs>62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12롯데마트행복Bold</vt:lpstr>
      <vt:lpstr>맑은 고딕</vt:lpstr>
      <vt:lpstr>Arial</vt:lpstr>
      <vt:lpstr>Office 테마</vt:lpstr>
      <vt:lpstr>최종발표</vt:lpstr>
      <vt:lpstr>목차</vt:lpstr>
      <vt:lpstr>프로그램 소개</vt:lpstr>
      <vt:lpstr>현재 구현 기능</vt:lpstr>
      <vt:lpstr>PowerPoint 프레젠테이션</vt:lpstr>
      <vt:lpstr>Git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</dc:creator>
  <cp:lastModifiedBy>장수현</cp:lastModifiedBy>
  <cp:revision>45</cp:revision>
  <dcterms:created xsi:type="dcterms:W3CDTF">2019-05-05T12:22:51Z</dcterms:created>
  <dcterms:modified xsi:type="dcterms:W3CDTF">2019-06-17T15:33:26Z</dcterms:modified>
</cp:coreProperties>
</file>