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DEE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D6265-87F8-458F-A423-354BD8BB8FB2}" v="2156" dt="2020-05-25T13:35:04.750"/>
    <p1510:client id="{469F3C58-5290-442A-BEF7-BCF5644C3268}" v="288" dt="2020-05-25T13:56:11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3DFD6265-87F8-458F-A423-354BD8BB8FB2}"/>
    <pc:docChg chg="addSld modSld sldOrd">
      <pc:chgData name="게스트 사용자" userId="" providerId="Windows Live" clId="Web-{3DFD6265-87F8-458F-A423-354BD8BB8FB2}" dt="2020-05-25T13:35:04.750" v="2089"/>
      <pc:docMkLst>
        <pc:docMk/>
      </pc:docMkLst>
      <pc:sldChg chg="addSp modSp">
        <pc:chgData name="게스트 사용자" userId="" providerId="Windows Live" clId="Web-{3DFD6265-87F8-458F-A423-354BD8BB8FB2}" dt="2020-05-25T13:35:04.750" v="2089"/>
        <pc:sldMkLst>
          <pc:docMk/>
          <pc:sldMk cId="2601095282" sldId="256"/>
        </pc:sldMkLst>
        <pc:spChg chg="mod">
          <ac:chgData name="게스트 사용자" userId="" providerId="Windows Live" clId="Web-{3DFD6265-87F8-458F-A423-354BD8BB8FB2}" dt="2020-05-25T13:13:20.085" v="1672" actId="20577"/>
          <ac:spMkLst>
            <pc:docMk/>
            <pc:sldMk cId="2601095282" sldId="256"/>
            <ac:spMk id="2" creationId="{AB0970F0-7C85-4E62-842E-52744BEAADB4}"/>
          </ac:spMkLst>
        </pc:spChg>
        <pc:spChg chg="mod">
          <ac:chgData name="게스트 사용자" userId="" providerId="Windows Live" clId="Web-{3DFD6265-87F8-458F-A423-354BD8BB8FB2}" dt="2020-05-25T13:33:25.860" v="2077" actId="14100"/>
          <ac:spMkLst>
            <pc:docMk/>
            <pc:sldMk cId="2601095282" sldId="256"/>
            <ac:spMk id="3" creationId="{4F0B6B47-5D8A-4E79-92B7-AE3FCF5496D5}"/>
          </ac:spMkLst>
        </pc:spChg>
        <pc:picChg chg="add mod">
          <ac:chgData name="게스트 사용자" userId="" providerId="Windows Live" clId="Web-{3DFD6265-87F8-458F-A423-354BD8BB8FB2}" dt="2020-05-25T13:34:33.875" v="2082"/>
          <ac:picMkLst>
            <pc:docMk/>
            <pc:sldMk cId="2601095282" sldId="256"/>
            <ac:picMk id="5" creationId="{A43B3F43-A815-4737-858D-3D268C517D0B}"/>
          </ac:picMkLst>
        </pc:picChg>
        <pc:picChg chg="add mod">
          <ac:chgData name="게스트 사용자" userId="" providerId="Windows Live" clId="Web-{3DFD6265-87F8-458F-A423-354BD8BB8FB2}" dt="2020-05-25T13:34:45.297" v="2085"/>
          <ac:picMkLst>
            <pc:docMk/>
            <pc:sldMk cId="2601095282" sldId="256"/>
            <ac:picMk id="6" creationId="{D9B416B0-C3A4-4A8F-8B0E-5CBDC27EEF98}"/>
          </ac:picMkLst>
        </pc:picChg>
        <pc:picChg chg="add mod ord">
          <ac:chgData name="게스트 사용자" userId="" providerId="Windows Live" clId="Web-{3DFD6265-87F8-458F-A423-354BD8BB8FB2}" dt="2020-05-25T13:35:04.750" v="2089"/>
          <ac:picMkLst>
            <pc:docMk/>
            <pc:sldMk cId="2601095282" sldId="256"/>
            <ac:picMk id="7" creationId="{E41EF61C-BA3D-4D7E-AB6B-FD46DB3C82FC}"/>
          </ac:picMkLst>
        </pc:picChg>
      </pc:sldChg>
      <pc:sldChg chg="modSp">
        <pc:chgData name="게스트 사용자" userId="" providerId="Windows Live" clId="Web-{3DFD6265-87F8-458F-A423-354BD8BB8FB2}" dt="2020-05-25T12:04:15.933" v="299" actId="1076"/>
        <pc:sldMkLst>
          <pc:docMk/>
          <pc:sldMk cId="642300521" sldId="257"/>
        </pc:sldMkLst>
        <pc:spChg chg="mod">
          <ac:chgData name="게스트 사용자" userId="" providerId="Windows Live" clId="Web-{3DFD6265-87F8-458F-A423-354BD8BB8FB2}" dt="2020-05-25T12:02:25.231" v="189" actId="20577"/>
          <ac:spMkLst>
            <pc:docMk/>
            <pc:sldMk cId="642300521" sldId="257"/>
            <ac:spMk id="2" creationId="{5C29B858-210B-48D5-B8D6-182038CDEA9E}"/>
          </ac:spMkLst>
        </pc:spChg>
        <pc:spChg chg="mod">
          <ac:chgData name="게스트 사용자" userId="" providerId="Windows Live" clId="Web-{3DFD6265-87F8-458F-A423-354BD8BB8FB2}" dt="2020-05-25T12:04:15.933" v="299" actId="1076"/>
          <ac:spMkLst>
            <pc:docMk/>
            <pc:sldMk cId="642300521" sldId="257"/>
            <ac:spMk id="3" creationId="{A8EAF98D-0653-4092-8F70-9E9006C1305C}"/>
          </ac:spMkLst>
        </pc:spChg>
      </pc:sldChg>
      <pc:sldChg chg="addSp delSp modSp add ord replId">
        <pc:chgData name="게스트 사용자" userId="" providerId="Windows Live" clId="Web-{3DFD6265-87F8-458F-A423-354BD8BB8FB2}" dt="2020-05-25T13:28:30.330" v="1899" actId="1076"/>
        <pc:sldMkLst>
          <pc:docMk/>
          <pc:sldMk cId="2669646978" sldId="258"/>
        </pc:sldMkLst>
        <pc:spChg chg="del">
          <ac:chgData name="게스트 사용자" userId="" providerId="Windows Live" clId="Web-{3DFD6265-87F8-458F-A423-354BD8BB8FB2}" dt="2020-05-25T11:57:23.104" v="151"/>
          <ac:spMkLst>
            <pc:docMk/>
            <pc:sldMk cId="2669646978" sldId="258"/>
            <ac:spMk id="2" creationId="{5C29B858-210B-48D5-B8D6-182038CDEA9E}"/>
          </ac:spMkLst>
        </pc:spChg>
        <pc:spChg chg="del">
          <ac:chgData name="게스트 사용자" userId="" providerId="Windows Live" clId="Web-{3DFD6265-87F8-458F-A423-354BD8BB8FB2}" dt="2020-05-25T11:57:21.839" v="150"/>
          <ac:spMkLst>
            <pc:docMk/>
            <pc:sldMk cId="2669646978" sldId="258"/>
            <ac:spMk id="3" creationId="{A8EAF98D-0653-4092-8F70-9E9006C1305C}"/>
          </ac:spMkLst>
        </pc:spChg>
        <pc:spChg chg="add mod">
          <ac:chgData name="게스트 사용자" userId="" providerId="Windows Live" clId="Web-{3DFD6265-87F8-458F-A423-354BD8BB8FB2}" dt="2020-05-25T13:16:59.256" v="1798" actId="20577"/>
          <ac:spMkLst>
            <pc:docMk/>
            <pc:sldMk cId="2669646978" sldId="258"/>
            <ac:spMk id="4" creationId="{76B412E9-7034-4113-87F8-2A06F78B568C}"/>
          </ac:spMkLst>
        </pc:spChg>
        <pc:spChg chg="add mod">
          <ac:chgData name="게스트 사용자" userId="" providerId="Windows Live" clId="Web-{3DFD6265-87F8-458F-A423-354BD8BB8FB2}" dt="2020-05-25T13:11:44.070" v="1610" actId="1076"/>
          <ac:spMkLst>
            <pc:docMk/>
            <pc:sldMk cId="2669646978" sldId="258"/>
            <ac:spMk id="5" creationId="{E7E137E7-ADEC-4932-B10C-D8B9723DD813}"/>
          </ac:spMkLst>
        </pc:spChg>
        <pc:spChg chg="add mod">
          <ac:chgData name="게스트 사용자" userId="" providerId="Windows Live" clId="Web-{3DFD6265-87F8-458F-A423-354BD8BB8FB2}" dt="2020-05-25T13:11:44.085" v="1611" actId="1076"/>
          <ac:spMkLst>
            <pc:docMk/>
            <pc:sldMk cId="2669646978" sldId="258"/>
            <ac:spMk id="6" creationId="{9C6D6C77-82B3-4A32-846E-8A3B7B1D94FA}"/>
          </ac:spMkLst>
        </pc:spChg>
        <pc:spChg chg="add mod">
          <ac:chgData name="게스트 사용자" userId="" providerId="Windows Live" clId="Web-{3DFD6265-87F8-458F-A423-354BD8BB8FB2}" dt="2020-05-25T13:11:44.101" v="1612" actId="1076"/>
          <ac:spMkLst>
            <pc:docMk/>
            <pc:sldMk cId="2669646978" sldId="258"/>
            <ac:spMk id="7" creationId="{5DCA86E1-0DB3-4D2E-A736-D4DBBA2E22F0}"/>
          </ac:spMkLst>
        </pc:spChg>
        <pc:spChg chg="add mod">
          <ac:chgData name="게스트 사용자" userId="" providerId="Windows Live" clId="Web-{3DFD6265-87F8-458F-A423-354BD8BB8FB2}" dt="2020-05-25T13:17:13.193" v="1809" actId="20577"/>
          <ac:spMkLst>
            <pc:docMk/>
            <pc:sldMk cId="2669646978" sldId="258"/>
            <ac:spMk id="8" creationId="{0B0CFECD-888B-4552-8703-514DED2A876B}"/>
          </ac:spMkLst>
        </pc:spChg>
        <pc:spChg chg="add mod">
          <ac:chgData name="게스트 사용자" userId="" providerId="Windows Live" clId="Web-{3DFD6265-87F8-458F-A423-354BD8BB8FB2}" dt="2020-05-25T13:17:06.318" v="1802" actId="20577"/>
          <ac:spMkLst>
            <pc:docMk/>
            <pc:sldMk cId="2669646978" sldId="258"/>
            <ac:spMk id="12" creationId="{D9C1D681-E214-4DF2-BA00-3EF898E5EEA9}"/>
          </ac:spMkLst>
        </pc:spChg>
        <pc:spChg chg="add del">
          <ac:chgData name="게스트 사용자" userId="" providerId="Windows Live" clId="Web-{3DFD6265-87F8-458F-A423-354BD8BB8FB2}" dt="2020-05-25T12:42:31.719" v="1167"/>
          <ac:spMkLst>
            <pc:docMk/>
            <pc:sldMk cId="2669646978" sldId="258"/>
            <ac:spMk id="18" creationId="{1E1C740E-EB2F-485F-9708-7FABC269B830}"/>
          </ac:spMkLst>
        </pc:spChg>
        <pc:spChg chg="add mod">
          <ac:chgData name="게스트 사용자" userId="" providerId="Windows Live" clId="Web-{3DFD6265-87F8-458F-A423-354BD8BB8FB2}" dt="2020-05-25T13:11:44.226" v="1621" actId="1076"/>
          <ac:spMkLst>
            <pc:docMk/>
            <pc:sldMk cId="2669646978" sldId="258"/>
            <ac:spMk id="19" creationId="{B9086FE9-8697-4841-B508-904446497B2D}"/>
          </ac:spMkLst>
        </pc:spChg>
        <pc:spChg chg="add mod">
          <ac:chgData name="게스트 사용자" userId="" providerId="Windows Live" clId="Web-{3DFD6265-87F8-458F-A423-354BD8BB8FB2}" dt="2020-05-25T13:11:44.242" v="1622" actId="1076"/>
          <ac:spMkLst>
            <pc:docMk/>
            <pc:sldMk cId="2669646978" sldId="258"/>
            <ac:spMk id="20" creationId="{0209DBFD-39F5-4F12-9B57-8B66A37C3B60}"/>
          </ac:spMkLst>
        </pc:spChg>
        <pc:spChg chg="add mod">
          <ac:chgData name="게스트 사용자" userId="" providerId="Windows Live" clId="Web-{3DFD6265-87F8-458F-A423-354BD8BB8FB2}" dt="2020-05-25T13:11:44.257" v="1623" actId="1076"/>
          <ac:spMkLst>
            <pc:docMk/>
            <pc:sldMk cId="2669646978" sldId="258"/>
            <ac:spMk id="21" creationId="{F9846DB9-2354-4BBE-87BE-D93C1082B3DF}"/>
          </ac:spMkLst>
        </pc:spChg>
        <pc:spChg chg="add mod">
          <ac:chgData name="게스트 사용자" userId="" providerId="Windows Live" clId="Web-{3DFD6265-87F8-458F-A423-354BD8BB8FB2}" dt="2020-05-25T13:11:44.288" v="1624" actId="1076"/>
          <ac:spMkLst>
            <pc:docMk/>
            <pc:sldMk cId="2669646978" sldId="258"/>
            <ac:spMk id="22" creationId="{ECD1B82C-F818-400B-B40B-185CCC2F1716}"/>
          </ac:spMkLst>
        </pc:spChg>
        <pc:spChg chg="add mod">
          <ac:chgData name="게스트 사용자" userId="" providerId="Windows Live" clId="Web-{3DFD6265-87F8-458F-A423-354BD8BB8FB2}" dt="2020-05-25T13:11:44.304" v="1625" actId="1076"/>
          <ac:spMkLst>
            <pc:docMk/>
            <pc:sldMk cId="2669646978" sldId="258"/>
            <ac:spMk id="23" creationId="{80145485-534A-417D-8C83-C076807E69DC}"/>
          </ac:spMkLst>
        </pc:spChg>
        <pc:spChg chg="add mod">
          <ac:chgData name="게스트 사용자" userId="" providerId="Windows Live" clId="Web-{3DFD6265-87F8-458F-A423-354BD8BB8FB2}" dt="2020-05-25T13:11:44.320" v="1626" actId="1076"/>
          <ac:spMkLst>
            <pc:docMk/>
            <pc:sldMk cId="2669646978" sldId="258"/>
            <ac:spMk id="24" creationId="{DB8B9638-8B01-499C-AEB5-CAD4829E136B}"/>
          </ac:spMkLst>
        </pc:spChg>
        <pc:spChg chg="add mod">
          <ac:chgData name="게스트 사용자" userId="" providerId="Windows Live" clId="Web-{3DFD6265-87F8-458F-A423-354BD8BB8FB2}" dt="2020-05-25T13:11:44.335" v="1627" actId="1076"/>
          <ac:spMkLst>
            <pc:docMk/>
            <pc:sldMk cId="2669646978" sldId="258"/>
            <ac:spMk id="25" creationId="{C9EF6261-9AF6-445D-A7C9-4F9FC5B85F14}"/>
          </ac:spMkLst>
        </pc:spChg>
        <pc:spChg chg="add mod">
          <ac:chgData name="게스트 사용자" userId="" providerId="Windows Live" clId="Web-{3DFD6265-87F8-458F-A423-354BD8BB8FB2}" dt="2020-05-25T13:11:44.351" v="1628" actId="1076"/>
          <ac:spMkLst>
            <pc:docMk/>
            <pc:sldMk cId="2669646978" sldId="258"/>
            <ac:spMk id="26" creationId="{A781CDCE-AB0D-4D72-A3C0-20979024BDDD}"/>
          </ac:spMkLst>
        </pc:spChg>
        <pc:spChg chg="add mod">
          <ac:chgData name="게스트 사용자" userId="" providerId="Windows Live" clId="Web-{3DFD6265-87F8-458F-A423-354BD8BB8FB2}" dt="2020-05-25T13:11:44.366" v="1629" actId="1076"/>
          <ac:spMkLst>
            <pc:docMk/>
            <pc:sldMk cId="2669646978" sldId="258"/>
            <ac:spMk id="27" creationId="{F3589589-0E65-4067-81E7-8A4480F0D181}"/>
          </ac:spMkLst>
        </pc:spChg>
        <pc:spChg chg="add mod">
          <ac:chgData name="게스트 사용자" userId="" providerId="Windows Live" clId="Web-{3DFD6265-87F8-458F-A423-354BD8BB8FB2}" dt="2020-05-25T13:17:18.724" v="1812" actId="20577"/>
          <ac:spMkLst>
            <pc:docMk/>
            <pc:sldMk cId="2669646978" sldId="258"/>
            <ac:spMk id="33" creationId="{5A52CB24-F5BD-4976-BFC7-1810FA9423B5}"/>
          </ac:spMkLst>
        </pc:spChg>
        <pc:spChg chg="add mod">
          <ac:chgData name="게스트 사용자" userId="" providerId="Windows Live" clId="Web-{3DFD6265-87F8-458F-A423-354BD8BB8FB2}" dt="2020-05-25T13:11:57.991" v="1637" actId="1076"/>
          <ac:spMkLst>
            <pc:docMk/>
            <pc:sldMk cId="2669646978" sldId="258"/>
            <ac:spMk id="34" creationId="{208E51CF-8A39-4C26-9E06-3CF1740D2047}"/>
          </ac:spMkLst>
        </pc:spChg>
        <pc:spChg chg="add mod">
          <ac:chgData name="게스트 사용자" userId="" providerId="Windows Live" clId="Web-{3DFD6265-87F8-458F-A423-354BD8BB8FB2}" dt="2020-05-25T13:11:58.007" v="1638" actId="1076"/>
          <ac:spMkLst>
            <pc:docMk/>
            <pc:sldMk cId="2669646978" sldId="258"/>
            <ac:spMk id="35" creationId="{106A2C0A-8985-49F2-810D-4E4AD7C73FF9}"/>
          </ac:spMkLst>
        </pc:spChg>
        <pc:spChg chg="add del mod">
          <ac:chgData name="게스트 사용자" userId="" providerId="Windows Live" clId="Web-{3DFD6265-87F8-458F-A423-354BD8BB8FB2}" dt="2020-05-25T12:49:09.795" v="1298"/>
          <ac:spMkLst>
            <pc:docMk/>
            <pc:sldMk cId="2669646978" sldId="258"/>
            <ac:spMk id="39" creationId="{0E2467C2-FDB8-4492-AACA-88E7C8CF03B0}"/>
          </ac:spMkLst>
        </pc:spChg>
        <pc:spChg chg="add mod">
          <ac:chgData name="게스트 사용자" userId="" providerId="Windows Live" clId="Web-{3DFD6265-87F8-458F-A423-354BD8BB8FB2}" dt="2020-05-25T13:12:06.741" v="1648" actId="1076"/>
          <ac:spMkLst>
            <pc:docMk/>
            <pc:sldMk cId="2669646978" sldId="258"/>
            <ac:spMk id="41" creationId="{9C6B6E4C-7652-4050-A782-4B6125D82E83}"/>
          </ac:spMkLst>
        </pc:spChg>
        <pc:spChg chg="add mod">
          <ac:chgData name="게스트 사용자" userId="" providerId="Windows Live" clId="Web-{3DFD6265-87F8-458F-A423-354BD8BB8FB2}" dt="2020-05-25T13:12:06.757" v="1649" actId="1076"/>
          <ac:spMkLst>
            <pc:docMk/>
            <pc:sldMk cId="2669646978" sldId="258"/>
            <ac:spMk id="42" creationId="{F21F6FF1-7DA2-4093-AB42-F1E562912A99}"/>
          </ac:spMkLst>
        </pc:spChg>
        <pc:spChg chg="add del mod">
          <ac:chgData name="게스트 사용자" userId="" providerId="Windows Live" clId="Web-{3DFD6265-87F8-458F-A423-354BD8BB8FB2}" dt="2020-05-25T12:49:38.389" v="1321"/>
          <ac:spMkLst>
            <pc:docMk/>
            <pc:sldMk cId="2669646978" sldId="258"/>
            <ac:spMk id="46" creationId="{90AB32E2-78D2-4B63-BDAC-E93F3230B14E}"/>
          </ac:spMkLst>
        </pc:spChg>
        <pc:spChg chg="add mod">
          <ac:chgData name="게스트 사용자" userId="" providerId="Windows Live" clId="Web-{3DFD6265-87F8-458F-A423-354BD8BB8FB2}" dt="2020-05-25T13:17:25.287" v="1817" actId="20577"/>
          <ac:spMkLst>
            <pc:docMk/>
            <pc:sldMk cId="2669646978" sldId="258"/>
            <ac:spMk id="48" creationId="{B92B960F-DA7D-44A3-B6E6-ABA0F9BF5CFC}"/>
          </ac:spMkLst>
        </pc:spChg>
        <pc:spChg chg="add mod">
          <ac:chgData name="게스트 사용자" userId="" providerId="Windows Live" clId="Web-{3DFD6265-87F8-458F-A423-354BD8BB8FB2}" dt="2020-05-25T13:17:30.349" v="1820" actId="20577"/>
          <ac:spMkLst>
            <pc:docMk/>
            <pc:sldMk cId="2669646978" sldId="258"/>
            <ac:spMk id="49" creationId="{BD82564A-11FC-49A4-9AE9-995A45C7EBCA}"/>
          </ac:spMkLst>
        </pc:spChg>
        <pc:spChg chg="add mod">
          <ac:chgData name="게스트 사용자" userId="" providerId="Windows Live" clId="Web-{3DFD6265-87F8-458F-A423-354BD8BB8FB2}" dt="2020-05-25T13:17:35.849" v="1822" actId="20577"/>
          <ac:spMkLst>
            <pc:docMk/>
            <pc:sldMk cId="2669646978" sldId="258"/>
            <ac:spMk id="50" creationId="{D8D15782-4BF9-4B44-A0DF-AB79D6E7ED90}"/>
          </ac:spMkLst>
        </pc:spChg>
        <pc:spChg chg="add mod">
          <ac:chgData name="게스트 사용자" userId="" providerId="Windows Live" clId="Web-{3DFD6265-87F8-458F-A423-354BD8BB8FB2}" dt="2020-05-25T13:11:58.085" v="1642" actId="1076"/>
          <ac:spMkLst>
            <pc:docMk/>
            <pc:sldMk cId="2669646978" sldId="258"/>
            <ac:spMk id="51" creationId="{09DE4BBE-6143-4CF0-9823-A1E94660DAC4}"/>
          </ac:spMkLst>
        </pc:spChg>
        <pc:spChg chg="add mod">
          <ac:chgData name="게스트 사용자" userId="" providerId="Windows Live" clId="Web-{3DFD6265-87F8-458F-A423-354BD8BB8FB2}" dt="2020-05-25T13:11:58.101" v="1643" actId="1076"/>
          <ac:spMkLst>
            <pc:docMk/>
            <pc:sldMk cId="2669646978" sldId="258"/>
            <ac:spMk id="52" creationId="{9BF76FE1-1420-49AF-964D-838CF55ADEC9}"/>
          </ac:spMkLst>
        </pc:spChg>
        <pc:spChg chg="add mod">
          <ac:chgData name="게스트 사용자" userId="" providerId="Windows Live" clId="Web-{3DFD6265-87F8-458F-A423-354BD8BB8FB2}" dt="2020-05-25T13:11:58.116" v="1644" actId="1076"/>
          <ac:spMkLst>
            <pc:docMk/>
            <pc:sldMk cId="2669646978" sldId="258"/>
            <ac:spMk id="53" creationId="{EAE46E6C-FBF0-47EF-95CE-0C73B613B7C7}"/>
          </ac:spMkLst>
        </pc:spChg>
        <pc:spChg chg="add mod">
          <ac:chgData name="게스트 사용자" userId="" providerId="Windows Live" clId="Web-{3DFD6265-87F8-458F-A423-354BD8BB8FB2}" dt="2020-05-25T13:11:58.132" v="1645" actId="1076"/>
          <ac:spMkLst>
            <pc:docMk/>
            <pc:sldMk cId="2669646978" sldId="258"/>
            <ac:spMk id="54" creationId="{619CBA7C-489F-4E85-8042-CC51EB7C6428}"/>
          </ac:spMkLst>
        </pc:spChg>
        <pc:spChg chg="add mod">
          <ac:chgData name="게스트 사용자" userId="" providerId="Windows Live" clId="Web-{3DFD6265-87F8-458F-A423-354BD8BB8FB2}" dt="2020-05-25T13:11:58.148" v="1646" actId="1076"/>
          <ac:spMkLst>
            <pc:docMk/>
            <pc:sldMk cId="2669646978" sldId="258"/>
            <ac:spMk id="55" creationId="{801E756F-8EAF-4A18-BA76-FDD2B6854D01}"/>
          </ac:spMkLst>
        </pc:spChg>
        <pc:spChg chg="add mod">
          <ac:chgData name="게스트 사용자" userId="" providerId="Windows Live" clId="Web-{3DFD6265-87F8-458F-A423-354BD8BB8FB2}" dt="2020-05-25T13:12:15.929" v="1656" actId="1076"/>
          <ac:spMkLst>
            <pc:docMk/>
            <pc:sldMk cId="2669646978" sldId="258"/>
            <ac:spMk id="57" creationId="{207573C1-920C-4812-AB7B-9F434CA5ADCE}"/>
          </ac:spMkLst>
        </pc:spChg>
        <pc:spChg chg="add mod">
          <ac:chgData name="게스트 사용자" userId="" providerId="Windows Live" clId="Web-{3DFD6265-87F8-458F-A423-354BD8BB8FB2}" dt="2020-05-25T13:12:15.944" v="1657" actId="1076"/>
          <ac:spMkLst>
            <pc:docMk/>
            <pc:sldMk cId="2669646978" sldId="258"/>
            <ac:spMk id="58" creationId="{5E6156F5-4EA7-47DF-B39E-D94B6603CC8F}"/>
          </ac:spMkLst>
        </pc:spChg>
        <pc:spChg chg="add mod">
          <ac:chgData name="게스트 사용자" userId="" providerId="Windows Live" clId="Web-{3DFD6265-87F8-458F-A423-354BD8BB8FB2}" dt="2020-05-25T13:12:06.804" v="1652" actId="1076"/>
          <ac:spMkLst>
            <pc:docMk/>
            <pc:sldMk cId="2669646978" sldId="258"/>
            <ac:spMk id="64" creationId="{2BA7AA60-0C8D-417A-8F42-5810F7B1149E}"/>
          </ac:spMkLst>
        </pc:spChg>
        <pc:spChg chg="add mod">
          <ac:chgData name="게스트 사용자" userId="" providerId="Windows Live" clId="Web-{3DFD6265-87F8-458F-A423-354BD8BB8FB2}" dt="2020-05-25T13:12:06.820" v="1653" actId="1076"/>
          <ac:spMkLst>
            <pc:docMk/>
            <pc:sldMk cId="2669646978" sldId="258"/>
            <ac:spMk id="65" creationId="{08C182E2-D471-426C-B7C4-3E024E73F3C4}"/>
          </ac:spMkLst>
        </pc:spChg>
        <pc:spChg chg="add mod">
          <ac:chgData name="게스트 사용자" userId="" providerId="Windows Live" clId="Web-{3DFD6265-87F8-458F-A423-354BD8BB8FB2}" dt="2020-05-25T13:12:06.835" v="1654" actId="1076"/>
          <ac:spMkLst>
            <pc:docMk/>
            <pc:sldMk cId="2669646978" sldId="258"/>
            <ac:spMk id="66" creationId="{52E9A281-6F99-4A30-AB7A-1F5596A2CBCE}"/>
          </ac:spMkLst>
        </pc:spChg>
        <pc:spChg chg="add del mod">
          <ac:chgData name="게스트 사용자" userId="" providerId="Windows Live" clId="Web-{3DFD6265-87F8-458F-A423-354BD8BB8FB2}" dt="2020-05-25T12:56:32.340" v="1487"/>
          <ac:spMkLst>
            <pc:docMk/>
            <pc:sldMk cId="2669646978" sldId="258"/>
            <ac:spMk id="67" creationId="{6B2900C5-F0E6-4FDA-8D61-97B0098285D4}"/>
          </ac:spMkLst>
        </pc:spChg>
        <pc:spChg chg="add mod">
          <ac:chgData name="게스트 사용자" userId="" providerId="Windows Live" clId="Web-{3DFD6265-87F8-458F-A423-354BD8BB8FB2}" dt="2020-05-25T13:17:42.708" v="1827" actId="20577"/>
          <ac:spMkLst>
            <pc:docMk/>
            <pc:sldMk cId="2669646978" sldId="258"/>
            <ac:spMk id="70" creationId="{D49466F0-79DE-4AC2-85DD-4483E453EACB}"/>
          </ac:spMkLst>
        </pc:spChg>
        <pc:spChg chg="add mod">
          <ac:chgData name="게스트 사용자" userId="" providerId="Windows Live" clId="Web-{3DFD6265-87F8-458F-A423-354BD8BB8FB2}" dt="2020-05-25T13:26:46.003" v="1879"/>
          <ac:spMkLst>
            <pc:docMk/>
            <pc:sldMk cId="2669646978" sldId="258"/>
            <ac:spMk id="88" creationId="{8573A697-524C-4EAC-9CA4-A269AA12E055}"/>
          </ac:spMkLst>
        </pc:spChg>
        <pc:spChg chg="add mod">
          <ac:chgData name="게스트 사용자" userId="" providerId="Windows Live" clId="Web-{3DFD6265-87F8-458F-A423-354BD8BB8FB2}" dt="2020-05-25T13:27:29.784" v="1886"/>
          <ac:spMkLst>
            <pc:docMk/>
            <pc:sldMk cId="2669646978" sldId="258"/>
            <ac:spMk id="89" creationId="{F4E7ED1A-C992-48C4-8E51-4C2355FF0BEC}"/>
          </ac:spMkLst>
        </pc:spChg>
        <pc:spChg chg="add mod">
          <ac:chgData name="게스트 사용자" userId="" providerId="Windows Live" clId="Web-{3DFD6265-87F8-458F-A423-354BD8BB8FB2}" dt="2020-05-25T13:27:44.018" v="1890" actId="1076"/>
          <ac:spMkLst>
            <pc:docMk/>
            <pc:sldMk cId="2669646978" sldId="258"/>
            <ac:spMk id="90" creationId="{B2743ED7-AFE0-41EC-B5D5-884CA7B5A07F}"/>
          </ac:spMkLst>
        </pc:spChg>
        <pc:spChg chg="add mod">
          <ac:chgData name="게스트 사용자" userId="" providerId="Windows Live" clId="Web-{3DFD6265-87F8-458F-A423-354BD8BB8FB2}" dt="2020-05-25T13:28:07.158" v="1894" actId="1076"/>
          <ac:spMkLst>
            <pc:docMk/>
            <pc:sldMk cId="2669646978" sldId="258"/>
            <ac:spMk id="92" creationId="{25F65D39-8F87-4E87-B58A-46FBF6C45C31}"/>
          </ac:spMkLst>
        </pc:spChg>
        <pc:spChg chg="add mod">
          <ac:chgData name="게스트 사용자" userId="" providerId="Windows Live" clId="Web-{3DFD6265-87F8-458F-A423-354BD8BB8FB2}" dt="2020-05-25T13:28:24.080" v="1897" actId="14100"/>
          <ac:spMkLst>
            <pc:docMk/>
            <pc:sldMk cId="2669646978" sldId="258"/>
            <ac:spMk id="93" creationId="{37EE8392-9379-4A7A-A8A7-E2EC2DBED644}"/>
          </ac:spMkLst>
        </pc:spChg>
        <pc:spChg chg="add mod">
          <ac:chgData name="게스트 사용자" userId="" providerId="Windows Live" clId="Web-{3DFD6265-87F8-458F-A423-354BD8BB8FB2}" dt="2020-05-25T13:28:30.330" v="1899" actId="1076"/>
          <ac:spMkLst>
            <pc:docMk/>
            <pc:sldMk cId="2669646978" sldId="258"/>
            <ac:spMk id="94" creationId="{CBB6638D-3260-42F2-8BC0-4FDDE05E5661}"/>
          </ac:spMkLst>
        </pc:spChg>
        <pc:grpChg chg="mod">
          <ac:chgData name="게스트 사용자" userId="" providerId="Windows Live" clId="Web-{3DFD6265-87F8-458F-A423-354BD8BB8FB2}" dt="2020-05-25T13:26:05.128" v="1872" actId="1076"/>
          <ac:grpSpMkLst>
            <pc:docMk/>
            <pc:sldMk cId="2669646978" sldId="258"/>
            <ac:grpSpMk id="2" creationId="{E0D754DF-5405-40B9-B3D5-DBF045BEA684}"/>
          </ac:grpSpMkLst>
        </pc:grpChg>
        <pc:grpChg chg="mod">
          <ac:chgData name="게스트 사용자" userId="" providerId="Windows Live" clId="Web-{3DFD6265-87F8-458F-A423-354BD8BB8FB2}" dt="2020-05-25T13:25:49.862" v="1869" actId="1076"/>
          <ac:grpSpMkLst>
            <pc:docMk/>
            <pc:sldMk cId="2669646978" sldId="258"/>
            <ac:grpSpMk id="72" creationId="{696BED69-0051-4C82-8E75-9DF52834B7F6}"/>
          </ac:grpSpMkLst>
        </pc:grpChg>
        <pc:grpChg chg="mod">
          <ac:chgData name="게스트 사용자" userId="" providerId="Windows Live" clId="Web-{3DFD6265-87F8-458F-A423-354BD8BB8FB2}" dt="2020-05-25T13:25:59.972" v="1871" actId="1076"/>
          <ac:grpSpMkLst>
            <pc:docMk/>
            <pc:sldMk cId="2669646978" sldId="258"/>
            <ac:grpSpMk id="73" creationId="{DFA5CE64-3254-4187-9B88-A52AC5C59493}"/>
          </ac:grpSpMkLst>
        </pc:grpChg>
        <pc:grpChg chg="mod">
          <ac:chgData name="게스트 사용자" userId="" providerId="Windows Live" clId="Web-{3DFD6265-87F8-458F-A423-354BD8BB8FB2}" dt="2020-05-25T13:25:40.784" v="1868" actId="1076"/>
          <ac:grpSpMkLst>
            <pc:docMk/>
            <pc:sldMk cId="2669646978" sldId="258"/>
            <ac:grpSpMk id="74" creationId="{5451F9D8-9C15-4168-9BC1-6F4673822D73}"/>
          </ac:grpSpMkLst>
        </pc:grpChg>
        <pc:grpChg chg="mod">
          <ac:chgData name="게스트 사용자" userId="" providerId="Windows Live" clId="Web-{3DFD6265-87F8-458F-A423-354BD8BB8FB2}" dt="2020-05-25T13:25:36.472" v="1867" actId="1076"/>
          <ac:grpSpMkLst>
            <pc:docMk/>
            <pc:sldMk cId="2669646978" sldId="258"/>
            <ac:grpSpMk id="80" creationId="{7308B287-7E77-4EB1-A924-691998C8F65A}"/>
          </ac:grpSpMkLst>
        </pc:grpChg>
        <pc:grpChg chg="mod">
          <ac:chgData name="게스트 사용자" userId="" providerId="Windows Live" clId="Web-{3DFD6265-87F8-458F-A423-354BD8BB8FB2}" dt="2020-05-25T13:25:30.862" v="1866" actId="1076"/>
          <ac:grpSpMkLst>
            <pc:docMk/>
            <pc:sldMk cId="2669646978" sldId="258"/>
            <ac:grpSpMk id="83" creationId="{5D25F3CE-0544-4397-AE00-1F279E8EDC92}"/>
          </ac:grpSpMkLst>
        </pc:grpChg>
        <pc:graphicFrameChg chg="add del mod modGraphic">
          <ac:chgData name="게스트 사용자" userId="" providerId="Windows Live" clId="Web-{3DFD6265-87F8-458F-A423-354BD8BB8FB2}" dt="2020-05-25T12:42:22.250" v="1165"/>
          <ac:graphicFrameMkLst>
            <pc:docMk/>
            <pc:sldMk cId="2669646978" sldId="258"/>
            <ac:graphicFrameMk id="17" creationId="{B47BB4A1-5519-4F1E-AA96-0D2AB0D101FE}"/>
          </ac:graphicFrameMkLst>
        </pc:graphicFrameChg>
        <pc:picChg chg="mod">
          <ac:chgData name="게스트 사용자" userId="" providerId="Windows Live" clId="Web-{3DFD6265-87F8-458F-A423-354BD8BB8FB2}" dt="2020-05-25T13:11:44.117" v="1613" actId="1076"/>
          <ac:picMkLst>
            <pc:docMk/>
            <pc:sldMk cId="2669646978" sldId="258"/>
            <ac:picMk id="3" creationId="{E9DFDF1A-DF78-4084-B8CC-19BF92286F62}"/>
          </ac:picMkLst>
        </pc:picChg>
        <pc:picChg chg="mod">
          <ac:chgData name="게스트 사용자" userId="" providerId="Windows Live" clId="Web-{3DFD6265-87F8-458F-A423-354BD8BB8FB2}" dt="2020-05-25T13:11:44.132" v="1614" actId="1076"/>
          <ac:picMkLst>
            <pc:docMk/>
            <pc:sldMk cId="2669646978" sldId="258"/>
            <ac:picMk id="9" creationId="{71A1211C-C94A-48C3-85B9-B5D5EEAEBDFA}"/>
          </ac:picMkLst>
        </pc:picChg>
        <pc:picChg chg="mod ord">
          <ac:chgData name="게스트 사용자" userId="" providerId="Windows Live" clId="Web-{3DFD6265-87F8-458F-A423-354BD8BB8FB2}" dt="2020-05-25T13:11:44.445" v="1634" actId="1076"/>
          <ac:picMkLst>
            <pc:docMk/>
            <pc:sldMk cId="2669646978" sldId="258"/>
            <ac:picMk id="11" creationId="{5C131BEC-E6F9-4E1F-8650-55BA548201B6}"/>
          </ac:picMkLst>
        </pc:picChg>
        <pc:picChg chg="del mod">
          <ac:chgData name="게스트 사용자" userId="" providerId="Windows Live" clId="Web-{3DFD6265-87F8-458F-A423-354BD8BB8FB2}" dt="2020-05-25T13:22:14.223" v="1841"/>
          <ac:picMkLst>
            <pc:docMk/>
            <pc:sldMk cId="2669646978" sldId="258"/>
            <ac:picMk id="13" creationId="{505B91DF-CB9E-40AD-8BA0-E030049D8BEC}"/>
          </ac:picMkLst>
        </pc:picChg>
        <pc:picChg chg="add mod">
          <ac:chgData name="게스트 사용자" userId="" providerId="Windows Live" clId="Web-{3DFD6265-87F8-458F-A423-354BD8BB8FB2}" dt="2020-05-25T13:11:44.195" v="1619" actId="1076"/>
          <ac:picMkLst>
            <pc:docMk/>
            <pc:sldMk cId="2669646978" sldId="258"/>
            <ac:picMk id="15" creationId="{C692D3DB-036C-48AC-AA76-394580B7FC4B}"/>
          </ac:picMkLst>
        </pc:picChg>
        <pc:picChg chg="add del mod">
          <ac:chgData name="게스트 사용자" userId="" providerId="Windows Live" clId="Web-{3DFD6265-87F8-458F-A423-354BD8BB8FB2}" dt="2020-05-25T12:44:04.515" v="1202"/>
          <ac:picMkLst>
            <pc:docMk/>
            <pc:sldMk cId="2669646978" sldId="258"/>
            <ac:picMk id="28" creationId="{BE926DF7-5066-44E6-A444-E56B2A67B964}"/>
          </ac:picMkLst>
        </pc:picChg>
        <pc:picChg chg="add del mod">
          <ac:chgData name="게스트 사용자" userId="" providerId="Windows Live" clId="Web-{3DFD6265-87F8-458F-A423-354BD8BB8FB2}" dt="2020-05-25T12:44:04.515" v="1201"/>
          <ac:picMkLst>
            <pc:docMk/>
            <pc:sldMk cId="2669646978" sldId="258"/>
            <ac:picMk id="29" creationId="{BE30C56A-149C-4C7A-91DA-C5C9BFE8DEB4}"/>
          </ac:picMkLst>
        </pc:picChg>
        <pc:picChg chg="add mod modCrop">
          <ac:chgData name="게스트 사용자" userId="" providerId="Windows Live" clId="Web-{3DFD6265-87F8-458F-A423-354BD8BB8FB2}" dt="2020-05-25T13:11:44.382" v="1630" actId="1076"/>
          <ac:picMkLst>
            <pc:docMk/>
            <pc:sldMk cId="2669646978" sldId="258"/>
            <ac:picMk id="30" creationId="{B3177774-CCD5-4586-91AC-A4BD5AA0E5B9}"/>
          </ac:picMkLst>
        </pc:picChg>
        <pc:picChg chg="add mod">
          <ac:chgData name="게스트 사용자" userId="" providerId="Windows Live" clId="Web-{3DFD6265-87F8-458F-A423-354BD8BB8FB2}" dt="2020-05-25T13:11:44.398" v="1631" actId="1076"/>
          <ac:picMkLst>
            <pc:docMk/>
            <pc:sldMk cId="2669646978" sldId="258"/>
            <ac:picMk id="31" creationId="{30B21274-6FE8-4770-801E-A9A86BA602B0}"/>
          </ac:picMkLst>
        </pc:picChg>
        <pc:picChg chg="add mod">
          <ac:chgData name="게스트 사용자" userId="" providerId="Windows Live" clId="Web-{3DFD6265-87F8-458F-A423-354BD8BB8FB2}" dt="2020-05-25T13:11:44.413" v="1632" actId="1076"/>
          <ac:picMkLst>
            <pc:docMk/>
            <pc:sldMk cId="2669646978" sldId="258"/>
            <ac:picMk id="32" creationId="{C813BFB7-3077-4CFB-B111-0C7A79BD0147}"/>
          </ac:picMkLst>
        </pc:picChg>
        <pc:picChg chg="add del mod">
          <ac:chgData name="게스트 사용자" userId="" providerId="Windows Live" clId="Web-{3DFD6265-87F8-458F-A423-354BD8BB8FB2}" dt="2020-05-25T12:49:09.795" v="1301"/>
          <ac:picMkLst>
            <pc:docMk/>
            <pc:sldMk cId="2669646978" sldId="258"/>
            <ac:picMk id="36" creationId="{90F467E1-5CD7-4C88-A440-C90163A2237A}"/>
          </ac:picMkLst>
        </pc:picChg>
        <pc:picChg chg="add del mod">
          <ac:chgData name="게스트 사용자" userId="" providerId="Windows Live" clId="Web-{3DFD6265-87F8-458F-A423-354BD8BB8FB2}" dt="2020-05-25T12:49:09.795" v="1300"/>
          <ac:picMkLst>
            <pc:docMk/>
            <pc:sldMk cId="2669646978" sldId="258"/>
            <ac:picMk id="37" creationId="{CF0E27F8-A106-4A32-9CC9-2D6FCDBFBDEA}"/>
          </ac:picMkLst>
        </pc:picChg>
        <pc:picChg chg="add del mod">
          <ac:chgData name="게스트 사용자" userId="" providerId="Windows Live" clId="Web-{3DFD6265-87F8-458F-A423-354BD8BB8FB2}" dt="2020-05-25T12:49:09.795" v="1299"/>
          <ac:picMkLst>
            <pc:docMk/>
            <pc:sldMk cId="2669646978" sldId="258"/>
            <ac:picMk id="38" creationId="{8EDFB0F7-BBB1-4734-9956-38F62E110AFB}"/>
          </ac:picMkLst>
        </pc:picChg>
        <pc:picChg chg="add del mod">
          <ac:chgData name="게스트 사용자" userId="" providerId="Windows Live" clId="Web-{3DFD6265-87F8-458F-A423-354BD8BB8FB2}" dt="2020-05-25T12:49:09.795" v="1297"/>
          <ac:picMkLst>
            <pc:docMk/>
            <pc:sldMk cId="2669646978" sldId="258"/>
            <ac:picMk id="40" creationId="{E3BE755C-64CB-4717-872F-19040B04D462}"/>
          </ac:picMkLst>
        </pc:picChg>
        <pc:picChg chg="add del mod">
          <ac:chgData name="게스트 사용자" userId="" providerId="Windows Live" clId="Web-{3DFD6265-87F8-458F-A423-354BD8BB8FB2}" dt="2020-05-25T12:49:38.389" v="1324"/>
          <ac:picMkLst>
            <pc:docMk/>
            <pc:sldMk cId="2669646978" sldId="258"/>
            <ac:picMk id="43" creationId="{6CF45F55-2E68-4F22-AA91-55D9F36D4A4A}"/>
          </ac:picMkLst>
        </pc:picChg>
        <pc:picChg chg="add del mod">
          <ac:chgData name="게스트 사용자" userId="" providerId="Windows Live" clId="Web-{3DFD6265-87F8-458F-A423-354BD8BB8FB2}" dt="2020-05-25T12:49:38.389" v="1323"/>
          <ac:picMkLst>
            <pc:docMk/>
            <pc:sldMk cId="2669646978" sldId="258"/>
            <ac:picMk id="44" creationId="{B5A178AD-E034-4826-A630-D4C267022A33}"/>
          </ac:picMkLst>
        </pc:picChg>
        <pc:picChg chg="add del mod">
          <ac:chgData name="게스트 사용자" userId="" providerId="Windows Live" clId="Web-{3DFD6265-87F8-458F-A423-354BD8BB8FB2}" dt="2020-05-25T12:49:38.389" v="1322"/>
          <ac:picMkLst>
            <pc:docMk/>
            <pc:sldMk cId="2669646978" sldId="258"/>
            <ac:picMk id="45" creationId="{97F173C9-785A-4181-9761-8C479F287DC6}"/>
          </ac:picMkLst>
        </pc:picChg>
        <pc:picChg chg="add del mod">
          <ac:chgData name="게스트 사용자" userId="" providerId="Windows Live" clId="Web-{3DFD6265-87F8-458F-A423-354BD8BB8FB2}" dt="2020-05-25T12:49:38.389" v="1320"/>
          <ac:picMkLst>
            <pc:docMk/>
            <pc:sldMk cId="2669646978" sldId="258"/>
            <ac:picMk id="47" creationId="{DABEFD51-8CFB-45E8-86DC-465FD958C489}"/>
          </ac:picMkLst>
        </pc:picChg>
        <pc:picChg chg="add mod">
          <ac:chgData name="게스트 사용자" userId="" providerId="Windows Live" clId="Web-{3DFD6265-87F8-458F-A423-354BD8BB8FB2}" dt="2020-05-25T13:11:44.460" v="1635" actId="1076"/>
          <ac:picMkLst>
            <pc:docMk/>
            <pc:sldMk cId="2669646978" sldId="258"/>
            <ac:picMk id="56" creationId="{26DA4EBA-60B3-4934-ADC4-4613F9177269}"/>
          </ac:picMkLst>
        </pc:picChg>
        <pc:picChg chg="add mod">
          <ac:chgData name="게스트 사용자" userId="" providerId="Windows Live" clId="Web-{3DFD6265-87F8-458F-A423-354BD8BB8FB2}" dt="2020-05-25T13:11:58.163" v="1647" actId="1076"/>
          <ac:picMkLst>
            <pc:docMk/>
            <pc:sldMk cId="2669646978" sldId="258"/>
            <ac:picMk id="59" creationId="{7E0D2727-C003-4402-8D47-CE6DBA7593BE}"/>
          </ac:picMkLst>
        </pc:picChg>
        <pc:picChg chg="add mod">
          <ac:chgData name="게스트 사용자" userId="" providerId="Windows Live" clId="Web-{3DFD6265-87F8-458F-A423-354BD8BB8FB2}" dt="2020-05-25T13:11:44.476" v="1636" actId="1076"/>
          <ac:picMkLst>
            <pc:docMk/>
            <pc:sldMk cId="2669646978" sldId="258"/>
            <ac:picMk id="60" creationId="{CEBB2C0D-8377-497E-B89F-4AF7D649B7C5}"/>
          </ac:picMkLst>
        </pc:picChg>
        <pc:picChg chg="add mod">
          <ac:chgData name="게스트 사용자" userId="" providerId="Windows Live" clId="Web-{3DFD6265-87F8-458F-A423-354BD8BB8FB2}" dt="2020-05-25T13:12:06.773" v="1650" actId="1076"/>
          <ac:picMkLst>
            <pc:docMk/>
            <pc:sldMk cId="2669646978" sldId="258"/>
            <ac:picMk id="61" creationId="{9DE99297-E29A-48E6-AC01-8E1DF0F2A40E}"/>
          </ac:picMkLst>
        </pc:picChg>
        <pc:picChg chg="add mod">
          <ac:chgData name="게스트 사용자" userId="" providerId="Windows Live" clId="Web-{3DFD6265-87F8-458F-A423-354BD8BB8FB2}" dt="2020-05-25T13:12:15.960" v="1658" actId="1076"/>
          <ac:picMkLst>
            <pc:docMk/>
            <pc:sldMk cId="2669646978" sldId="258"/>
            <ac:picMk id="62" creationId="{4DD0624C-7BE0-42F4-AF7C-2AB20219FCED}"/>
          </ac:picMkLst>
        </pc:picChg>
        <pc:picChg chg="add mod">
          <ac:chgData name="게스트 사용자" userId="" providerId="Windows Live" clId="Web-{3DFD6265-87F8-458F-A423-354BD8BB8FB2}" dt="2020-05-25T13:12:06.788" v="1651" actId="1076"/>
          <ac:picMkLst>
            <pc:docMk/>
            <pc:sldMk cId="2669646978" sldId="258"/>
            <ac:picMk id="63" creationId="{E41F12BC-F566-4BC1-A6F8-372FB647EFBB}"/>
          </ac:picMkLst>
        </pc:picChg>
        <pc:picChg chg="add mod">
          <ac:chgData name="게스트 사용자" userId="" providerId="Windows Live" clId="Web-{3DFD6265-87F8-458F-A423-354BD8BB8FB2}" dt="2020-05-25T13:12:06.851" v="1655" actId="1076"/>
          <ac:picMkLst>
            <pc:docMk/>
            <pc:sldMk cId="2669646978" sldId="258"/>
            <ac:picMk id="68" creationId="{A6119B94-6A8C-49A6-A495-34C24368FCD5}"/>
          </ac:picMkLst>
        </pc:picChg>
        <pc:picChg chg="add mod modCrop">
          <ac:chgData name="게스트 사용자" userId="" providerId="Windows Live" clId="Web-{3DFD6265-87F8-458F-A423-354BD8BB8FB2}" dt="2020-05-25T13:12:15.991" v="1659" actId="1076"/>
          <ac:picMkLst>
            <pc:docMk/>
            <pc:sldMk cId="2669646978" sldId="258"/>
            <ac:picMk id="69" creationId="{590F82E6-9CB9-4595-88B6-43CCFA7A003B}"/>
          </ac:picMkLst>
        </pc:picChg>
        <pc:cxnChg chg="add mod">
          <ac:chgData name="게스트 사용자" userId="" providerId="Windows Live" clId="Web-{3DFD6265-87F8-458F-A423-354BD8BB8FB2}" dt="2020-05-25T13:11:44.179" v="1617" actId="1076"/>
          <ac:cxnSpMkLst>
            <pc:docMk/>
            <pc:sldMk cId="2669646978" sldId="258"/>
            <ac:cxnSpMk id="10" creationId="{99F97DDF-5B9D-48F2-AF74-0D50EF2B4DB0}"/>
          </ac:cxnSpMkLst>
        </pc:cxnChg>
        <pc:cxnChg chg="add mod">
          <ac:chgData name="게스트 사용자" userId="" providerId="Windows Live" clId="Web-{3DFD6265-87F8-458F-A423-354BD8BB8FB2}" dt="2020-05-25T13:11:44.179" v="1618" actId="1076"/>
          <ac:cxnSpMkLst>
            <pc:docMk/>
            <pc:sldMk cId="2669646978" sldId="258"/>
            <ac:cxnSpMk id="14" creationId="{0D29B84A-60F5-44B1-B61F-AEFEC5BEE304}"/>
          </ac:cxnSpMkLst>
        </pc:cxnChg>
        <pc:cxnChg chg="add mod">
          <ac:chgData name="게스트 사용자" userId="" providerId="Windows Live" clId="Web-{3DFD6265-87F8-458F-A423-354BD8BB8FB2}" dt="2020-05-25T13:11:44.210" v="1620" actId="1076"/>
          <ac:cxnSpMkLst>
            <pc:docMk/>
            <pc:sldMk cId="2669646978" sldId="258"/>
            <ac:cxnSpMk id="16" creationId="{1F7AE7FC-3D35-4C9D-A786-B09F0DB93120}"/>
          </ac:cxnSpMkLst>
        </pc:cxnChg>
        <pc:cxnChg chg="add del">
          <ac:chgData name="게스트 사용자" userId="" providerId="Windows Live" clId="Web-{3DFD6265-87F8-458F-A423-354BD8BB8FB2}" dt="2020-05-25T13:20:06.130" v="1839"/>
          <ac:cxnSpMkLst>
            <pc:docMk/>
            <pc:sldMk cId="2669646978" sldId="258"/>
            <ac:cxnSpMk id="84" creationId="{8469B5A8-09F8-469D-B329-7494BFD6ADD3}"/>
          </ac:cxnSpMkLst>
        </pc:cxnChg>
        <pc:cxnChg chg="add del mod">
          <ac:chgData name="게스트 사용자" userId="" providerId="Windows Live" clId="Web-{3DFD6265-87F8-458F-A423-354BD8BB8FB2}" dt="2020-05-25T13:24:43.503" v="1860"/>
          <ac:cxnSpMkLst>
            <pc:docMk/>
            <pc:sldMk cId="2669646978" sldId="258"/>
            <ac:cxnSpMk id="85" creationId="{4271828B-205E-428A-B737-9F91EA4B7162}"/>
          </ac:cxnSpMkLst>
        </pc:cxnChg>
        <pc:cxnChg chg="add del mod">
          <ac:chgData name="게스트 사용자" userId="" providerId="Windows Live" clId="Web-{3DFD6265-87F8-458F-A423-354BD8BB8FB2}" dt="2020-05-25T13:24:32.175" v="1858"/>
          <ac:cxnSpMkLst>
            <pc:docMk/>
            <pc:sldMk cId="2669646978" sldId="258"/>
            <ac:cxnSpMk id="86" creationId="{0289A1DE-49E6-4A4F-ACDA-D3179107FE52}"/>
          </ac:cxnSpMkLst>
        </pc:cxnChg>
        <pc:cxnChg chg="add del mod">
          <ac:chgData name="게스트 사용자" userId="" providerId="Windows Live" clId="Web-{3DFD6265-87F8-458F-A423-354BD8BB8FB2}" dt="2020-05-25T13:24:30.644" v="1857"/>
          <ac:cxnSpMkLst>
            <pc:docMk/>
            <pc:sldMk cId="2669646978" sldId="258"/>
            <ac:cxnSpMk id="87" creationId="{2DF4910F-6E35-4F78-A488-EBFE0C87D924}"/>
          </ac:cxnSpMkLst>
        </pc:cxnChg>
      </pc:sldChg>
      <pc:sldChg chg="addSp delSp modSp new">
        <pc:chgData name="게스트 사용자" userId="" providerId="Windows Live" clId="Web-{3DFD6265-87F8-458F-A423-354BD8BB8FB2}" dt="2020-05-25T12:29:57.053" v="746" actId="1076"/>
        <pc:sldMkLst>
          <pc:docMk/>
          <pc:sldMk cId="2135407191" sldId="259"/>
        </pc:sldMkLst>
        <pc:spChg chg="mod">
          <ac:chgData name="게스트 사용자" userId="" providerId="Windows Live" clId="Web-{3DFD6265-87F8-458F-A423-354BD8BB8FB2}" dt="2020-05-25T12:04:30.371" v="321" actId="20577"/>
          <ac:spMkLst>
            <pc:docMk/>
            <pc:sldMk cId="2135407191" sldId="259"/>
            <ac:spMk id="2" creationId="{778BA350-63F2-48DC-8A26-18C8C8212241}"/>
          </ac:spMkLst>
        </pc:spChg>
        <pc:spChg chg="del">
          <ac:chgData name="게스트 사용자" userId="" providerId="Windows Live" clId="Web-{3DFD6265-87F8-458F-A423-354BD8BB8FB2}" dt="2020-05-25T12:29:19.709" v="739"/>
          <ac:spMkLst>
            <pc:docMk/>
            <pc:sldMk cId="2135407191" sldId="259"/>
            <ac:spMk id="3" creationId="{9F823D65-B328-4462-876D-CA02CAB1FA01}"/>
          </ac:spMkLst>
        </pc:spChg>
        <pc:picChg chg="add mod modCrop">
          <ac:chgData name="게스트 사용자" userId="" providerId="Windows Live" clId="Web-{3DFD6265-87F8-458F-A423-354BD8BB8FB2}" dt="2020-05-25T12:29:57.053" v="746" actId="1076"/>
          <ac:picMkLst>
            <pc:docMk/>
            <pc:sldMk cId="2135407191" sldId="259"/>
            <ac:picMk id="4" creationId="{5FEA9D2D-5AAA-48BB-9506-DFDEF8D2E755}"/>
          </ac:picMkLst>
        </pc:picChg>
      </pc:sldChg>
      <pc:sldChg chg="modSp new ord">
        <pc:chgData name="게스트 사용자" userId="" providerId="Windows Live" clId="Web-{3DFD6265-87F8-458F-A423-354BD8BB8FB2}" dt="2020-05-25T13:15:46.631" v="1773" actId="20577"/>
        <pc:sldMkLst>
          <pc:docMk/>
          <pc:sldMk cId="856445109" sldId="260"/>
        </pc:sldMkLst>
        <pc:spChg chg="mod">
          <ac:chgData name="게스트 사용자" userId="" providerId="Windows Live" clId="Web-{3DFD6265-87F8-458F-A423-354BD8BB8FB2}" dt="2020-05-25T12:04:45.638" v="365" actId="20577"/>
          <ac:spMkLst>
            <pc:docMk/>
            <pc:sldMk cId="856445109" sldId="260"/>
            <ac:spMk id="2" creationId="{91B47338-5998-4E7B-A13F-9E7C6DB1E718}"/>
          </ac:spMkLst>
        </pc:spChg>
        <pc:spChg chg="mod">
          <ac:chgData name="게스트 사용자" userId="" providerId="Windows Live" clId="Web-{3DFD6265-87F8-458F-A423-354BD8BB8FB2}" dt="2020-05-25T13:15:46.631" v="1773" actId="20577"/>
          <ac:spMkLst>
            <pc:docMk/>
            <pc:sldMk cId="856445109" sldId="260"/>
            <ac:spMk id="3" creationId="{7BCD305E-6E52-4E75-8E90-F19C1981482C}"/>
          </ac:spMkLst>
        </pc:spChg>
      </pc:sldChg>
      <pc:sldChg chg="addSp delSp modSp new">
        <pc:chgData name="게스트 사용자" userId="" providerId="Windows Live" clId="Web-{3DFD6265-87F8-458F-A423-354BD8BB8FB2}" dt="2020-05-25T13:33:03.766" v="2073"/>
        <pc:sldMkLst>
          <pc:docMk/>
          <pc:sldMk cId="2974754664" sldId="261"/>
        </pc:sldMkLst>
        <pc:spChg chg="mod">
          <ac:chgData name="게스트 사용자" userId="" providerId="Windows Live" clId="Web-{3DFD6265-87F8-458F-A423-354BD8BB8FB2}" dt="2020-05-25T12:04:55.419" v="379" actId="20577"/>
          <ac:spMkLst>
            <pc:docMk/>
            <pc:sldMk cId="2974754664" sldId="261"/>
            <ac:spMk id="2" creationId="{3F4F9071-5E93-4764-BC28-169DCFEBAE0A}"/>
          </ac:spMkLst>
        </pc:spChg>
        <pc:spChg chg="del">
          <ac:chgData name="게스트 사용자" userId="" providerId="Windows Live" clId="Web-{3DFD6265-87F8-458F-A423-354BD8BB8FB2}" dt="2020-05-25T12:33:12.372" v="747"/>
          <ac:spMkLst>
            <pc:docMk/>
            <pc:sldMk cId="2974754664" sldId="261"/>
            <ac:spMk id="3" creationId="{3739FE5C-5F8C-4557-A43A-B6C1CF2AE4DB}"/>
          </ac:spMkLst>
        </pc:spChg>
        <pc:spChg chg="add del mod">
          <ac:chgData name="게스트 사용자" userId="" providerId="Windows Live" clId="Web-{3DFD6265-87F8-458F-A423-354BD8BB8FB2}" dt="2020-05-25T12:33:27.903" v="749"/>
          <ac:spMkLst>
            <pc:docMk/>
            <pc:sldMk cId="2974754664" sldId="261"/>
            <ac:spMk id="6" creationId="{BB1A504E-979D-4BC4-8356-D77254BDA5A8}"/>
          </ac:spMkLst>
        </pc:spChg>
        <pc:graphicFrameChg chg="add del mod ord modGraphic">
          <ac:chgData name="게스트 사용자" userId="" providerId="Windows Live" clId="Web-{3DFD6265-87F8-458F-A423-354BD8BB8FB2}" dt="2020-05-25T12:33:15.841" v="748"/>
          <ac:graphicFrameMkLst>
            <pc:docMk/>
            <pc:sldMk cId="2974754664" sldId="261"/>
            <ac:graphicFrameMk id="4" creationId="{7571979C-804C-41D3-A3A4-760D1B889276}"/>
          </ac:graphicFrameMkLst>
        </pc:graphicFrameChg>
        <pc:graphicFrameChg chg="add mod ord modGraphic">
          <ac:chgData name="게스트 사용자" userId="" providerId="Windows Live" clId="Web-{3DFD6265-87F8-458F-A423-354BD8BB8FB2}" dt="2020-05-25T13:33:03.766" v="2073"/>
          <ac:graphicFrameMkLst>
            <pc:docMk/>
            <pc:sldMk cId="2974754664" sldId="261"/>
            <ac:graphicFrameMk id="7" creationId="{7AE74026-71A9-41F6-9F1A-9A9A721BE6E6}"/>
          </ac:graphicFrameMkLst>
        </pc:graphicFrameChg>
      </pc:sldChg>
      <pc:sldChg chg="delSp modSp new ord">
        <pc:chgData name="게스트 사용자" userId="" providerId="Windows Live" clId="Web-{3DFD6265-87F8-458F-A423-354BD8BB8FB2}" dt="2020-05-25T13:13:12.022" v="1669" actId="20577"/>
        <pc:sldMkLst>
          <pc:docMk/>
          <pc:sldMk cId="1524915035" sldId="262"/>
        </pc:sldMkLst>
        <pc:spChg chg="mod">
          <ac:chgData name="게스트 사용자" userId="" providerId="Windows Live" clId="Web-{3DFD6265-87F8-458F-A423-354BD8BB8FB2}" dt="2020-05-25T13:13:12.022" v="1669" actId="20577"/>
          <ac:spMkLst>
            <pc:docMk/>
            <pc:sldMk cId="1524915035" sldId="262"/>
            <ac:spMk id="2" creationId="{4C041C65-0A6B-45EC-9A06-B55C9DD3C957}"/>
          </ac:spMkLst>
        </pc:spChg>
        <pc:spChg chg="del">
          <ac:chgData name="게스트 사용자" userId="" providerId="Windows Live" clId="Web-{3DFD6265-87F8-458F-A423-354BD8BB8FB2}" dt="2020-05-25T12:05:06.372" v="384"/>
          <ac:spMkLst>
            <pc:docMk/>
            <pc:sldMk cId="1524915035" sldId="262"/>
            <ac:spMk id="3" creationId="{00EF807B-B8BA-4FE3-93A0-58E72C207855}"/>
          </ac:spMkLst>
        </pc:spChg>
      </pc:sldChg>
    </pc:docChg>
  </pc:docChgLst>
  <pc:docChgLst>
    <pc:chgData name=" " userId="722e0cefee6282f6" providerId="LiveId" clId="{469F3C58-5290-442A-BEF7-BCF5644C3268}"/>
    <pc:docChg chg="undo custSel addSld modSld">
      <pc:chgData name=" " userId="722e0cefee6282f6" providerId="LiveId" clId="{469F3C58-5290-442A-BEF7-BCF5644C3268}" dt="2020-05-25T13:56:11.414" v="287"/>
      <pc:docMkLst>
        <pc:docMk/>
      </pc:docMkLst>
      <pc:sldChg chg="addSp modSp mod modTransition">
        <pc:chgData name=" " userId="722e0cefee6282f6" providerId="LiveId" clId="{469F3C58-5290-442A-BEF7-BCF5644C3268}" dt="2020-05-25T13:55:33.289" v="283"/>
        <pc:sldMkLst>
          <pc:docMk/>
          <pc:sldMk cId="2601095282" sldId="256"/>
        </pc:sldMkLst>
        <pc:spChg chg="mod">
          <ac:chgData name=" " userId="722e0cefee6282f6" providerId="LiveId" clId="{469F3C58-5290-442A-BEF7-BCF5644C3268}" dt="2020-05-25T13:53:12.768" v="265" actId="1076"/>
          <ac:spMkLst>
            <pc:docMk/>
            <pc:sldMk cId="2601095282" sldId="256"/>
            <ac:spMk id="3" creationId="{4F0B6B47-5D8A-4E79-92B7-AE3FCF5496D5}"/>
          </ac:spMkLst>
        </pc:spChg>
        <pc:grpChg chg="add mod ord">
          <ac:chgData name=" " userId="722e0cefee6282f6" providerId="LiveId" clId="{469F3C58-5290-442A-BEF7-BCF5644C3268}" dt="2020-05-25T13:53:07.930" v="264" actId="167"/>
          <ac:grpSpMkLst>
            <pc:docMk/>
            <pc:sldMk cId="2601095282" sldId="256"/>
            <ac:grpSpMk id="4" creationId="{45122245-3E9F-4D7E-99A9-CACFBCF2CBFB}"/>
          </ac:grpSpMkLst>
        </pc:grp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5" creationId="{A43B3F43-A815-4737-858D-3D268C517D0B}"/>
          </ac:picMkLst>
        </pc:pic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6" creationId="{D9B416B0-C3A4-4A8F-8B0E-5CBDC27EEF98}"/>
          </ac:picMkLst>
        </pc:picChg>
        <pc:picChg chg="mod">
          <ac:chgData name=" " userId="722e0cefee6282f6" providerId="LiveId" clId="{469F3C58-5290-442A-BEF7-BCF5644C3268}" dt="2020-05-25T13:52:12.566" v="249" actId="164"/>
          <ac:picMkLst>
            <pc:docMk/>
            <pc:sldMk cId="2601095282" sldId="256"/>
            <ac:picMk id="7" creationId="{E41EF61C-BA3D-4D7E-AB6B-FD46DB3C82FC}"/>
          </ac:picMkLst>
        </pc:picChg>
      </pc:sldChg>
      <pc:sldChg chg="addSp modSp new modTransition">
        <pc:chgData name=" " userId="722e0cefee6282f6" providerId="LiveId" clId="{469F3C58-5290-442A-BEF7-BCF5644C3268}" dt="2020-05-25T13:55:26.857" v="282"/>
        <pc:sldMkLst>
          <pc:docMk/>
          <pc:sldMk cId="642300521" sldId="257"/>
        </pc:sldMkLst>
        <pc:grpChg chg="add mod">
          <ac:chgData name=" " userId="722e0cefee6282f6" providerId="LiveId" clId="{469F3C58-5290-442A-BEF7-BCF5644C3268}" dt="2020-05-25T13:52:17.141" v="250"/>
          <ac:grpSpMkLst>
            <pc:docMk/>
            <pc:sldMk cId="642300521" sldId="257"/>
            <ac:grpSpMk id="4" creationId="{61654706-4C21-43DB-A1B2-21F31B401ED0}"/>
          </ac:grpSpMkLst>
        </pc:grp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5" creationId="{7A1C8A97-7B70-40CA-8812-ED52EF698507}"/>
          </ac:picMkLst>
        </pc:pic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6" creationId="{D0A9FD54-86D6-43DC-B425-1DA84BA18444}"/>
          </ac:picMkLst>
        </pc:picChg>
        <pc:picChg chg="mod">
          <ac:chgData name=" " userId="722e0cefee6282f6" providerId="LiveId" clId="{469F3C58-5290-442A-BEF7-BCF5644C3268}" dt="2020-05-25T13:52:17.141" v="250"/>
          <ac:picMkLst>
            <pc:docMk/>
            <pc:sldMk cId="642300521" sldId="257"/>
            <ac:picMk id="7" creationId="{56F35330-5A03-4A60-970B-CAC7A63248D6}"/>
          </ac:picMkLst>
        </pc:picChg>
      </pc:sldChg>
      <pc:sldChg chg="addSp delSp modSp mod modTransition">
        <pc:chgData name=" " userId="722e0cefee6282f6" providerId="LiveId" clId="{469F3C58-5290-442A-BEF7-BCF5644C3268}" dt="2020-05-25T13:55:26.857" v="282"/>
        <pc:sldMkLst>
          <pc:docMk/>
          <pc:sldMk cId="2669646978" sldId="258"/>
        </pc:sldMkLst>
        <pc:spChg chg="mod">
          <ac:chgData name=" " userId="722e0cefee6282f6" providerId="LiveId" clId="{469F3C58-5290-442A-BEF7-BCF5644C3268}" dt="2020-05-25T13:11:54.331" v="96" actId="164"/>
          <ac:spMkLst>
            <pc:docMk/>
            <pc:sldMk cId="2669646978" sldId="258"/>
            <ac:spMk id="4" creationId="{76B412E9-7034-4113-87F8-2A06F78B568C}"/>
          </ac:spMkLst>
        </pc:spChg>
        <pc:spChg chg="mod">
          <ac:chgData name=" " userId="722e0cefee6282f6" providerId="LiveId" clId="{469F3C58-5290-442A-BEF7-BCF5644C3268}" dt="2020-05-25T13:11:54.331" v="96" actId="164"/>
          <ac:spMkLst>
            <pc:docMk/>
            <pc:sldMk cId="2669646978" sldId="258"/>
            <ac:spMk id="5" creationId="{E7E137E7-ADEC-4932-B10C-D8B9723DD813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6" creationId="{9C6D6C77-82B3-4A32-846E-8A3B7B1D94FA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7" creationId="{5DCA86E1-0DB3-4D2E-A736-D4DBBA2E22F0}"/>
          </ac:spMkLst>
        </pc:spChg>
        <pc:spChg chg="mod">
          <ac:chgData name=" " userId="722e0cefee6282f6" providerId="LiveId" clId="{469F3C58-5290-442A-BEF7-BCF5644C3268}" dt="2020-05-25T13:12:24.512" v="102" actId="1076"/>
          <ac:spMkLst>
            <pc:docMk/>
            <pc:sldMk cId="2669646978" sldId="258"/>
            <ac:spMk id="8" creationId="{0B0CFECD-888B-4552-8703-514DED2A876B}"/>
          </ac:spMkLst>
        </pc:spChg>
        <pc:spChg chg="mod ord">
          <ac:chgData name=" " userId="722e0cefee6282f6" providerId="LiveId" clId="{469F3C58-5290-442A-BEF7-BCF5644C3268}" dt="2020-05-25T13:37:14.899" v="165" actId="255"/>
          <ac:spMkLst>
            <pc:docMk/>
            <pc:sldMk cId="2669646978" sldId="258"/>
            <ac:spMk id="12" creationId="{D9C1D681-E214-4DF2-BA00-3EF898E5EEA9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19" creationId="{B9086FE9-8697-4841-B508-904446497B2D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0" creationId="{0209DBFD-39F5-4F12-9B57-8B66A37C3B60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1" creationId="{F9846DB9-2354-4BBE-87BE-D93C1082B3DF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2" creationId="{ECD1B82C-F818-400B-B40B-185CCC2F1716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3" creationId="{80145485-534A-417D-8C83-C076807E69DC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4" creationId="{DB8B9638-8B01-499C-AEB5-CAD4829E136B}"/>
          </ac:spMkLst>
        </pc:spChg>
        <pc:spChg chg="mod">
          <ac:chgData name=" " userId="722e0cefee6282f6" providerId="LiveId" clId="{469F3C58-5290-442A-BEF7-BCF5644C3268}" dt="2020-05-25T13:12:03.745" v="97" actId="164"/>
          <ac:spMkLst>
            <pc:docMk/>
            <pc:sldMk cId="2669646978" sldId="258"/>
            <ac:spMk id="25" creationId="{C9EF6261-9AF6-445D-A7C9-4F9FC5B85F14}"/>
          </ac:spMkLst>
        </pc:spChg>
        <pc:spChg chg="mod">
          <ac:chgData name=" " userId="722e0cefee6282f6" providerId="LiveId" clId="{469F3C58-5290-442A-BEF7-BCF5644C3268}" dt="2020-05-25T13:12:09.126" v="98" actId="164"/>
          <ac:spMkLst>
            <pc:docMk/>
            <pc:sldMk cId="2669646978" sldId="258"/>
            <ac:spMk id="26" creationId="{A781CDCE-AB0D-4D72-A3C0-20979024BDDD}"/>
          </ac:spMkLst>
        </pc:spChg>
        <pc:spChg chg="mod">
          <ac:chgData name=" " userId="722e0cefee6282f6" providerId="LiveId" clId="{469F3C58-5290-442A-BEF7-BCF5644C3268}" dt="2020-05-25T13:12:09.126" v="98" actId="164"/>
          <ac:spMkLst>
            <pc:docMk/>
            <pc:sldMk cId="2669646978" sldId="258"/>
            <ac:spMk id="27" creationId="{F3589589-0E65-4067-81E7-8A4480F0D181}"/>
          </ac:spMkLst>
        </pc:spChg>
        <pc:spChg chg="del mod">
          <ac:chgData name=" " userId="722e0cefee6282f6" providerId="LiveId" clId="{469F3C58-5290-442A-BEF7-BCF5644C3268}" dt="2020-05-25T13:44:50.285" v="188" actId="21"/>
          <ac:spMkLst>
            <pc:docMk/>
            <pc:sldMk cId="2669646978" sldId="258"/>
            <ac:spMk id="33" creationId="{5A52CB24-F5BD-4976-BFC7-1810FA9423B5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34" creationId="{208E51CF-8A39-4C26-9E06-3CF1740D2047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35" creationId="{106A2C0A-8985-49F2-810D-4E4AD7C73FF9}"/>
          </ac:spMkLst>
        </pc:spChg>
        <pc:spChg chg="mod topLvl">
          <ac:chgData name=" " userId="722e0cefee6282f6" providerId="LiveId" clId="{469F3C58-5290-442A-BEF7-BCF5644C3268}" dt="2020-05-25T13:14:38.028" v="148" actId="164"/>
          <ac:spMkLst>
            <pc:docMk/>
            <pc:sldMk cId="2669646978" sldId="258"/>
            <ac:spMk id="41" creationId="{9C6B6E4C-7652-4050-A782-4B6125D82E83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42" creationId="{F21F6FF1-7DA2-4093-AB42-F1E562912A99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48" creationId="{B92B960F-DA7D-44A3-B6E6-ABA0F9BF5CFC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49" creationId="{BD82564A-11FC-49A4-9AE9-995A45C7EBCA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0" creationId="{D8D15782-4BF9-4B44-A0DF-AB79D6E7ED90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1" creationId="{09DE4BBE-6143-4CF0-9823-A1E94660DAC4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2" creationId="{9BF76FE1-1420-49AF-964D-838CF55ADEC9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3" creationId="{EAE46E6C-FBF0-47EF-95CE-0C73B613B7C7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4" creationId="{619CBA7C-489F-4E85-8042-CC51EB7C6428}"/>
          </ac:spMkLst>
        </pc:spChg>
        <pc:spChg chg="mod">
          <ac:chgData name=" " userId="722e0cefee6282f6" providerId="LiveId" clId="{469F3C58-5290-442A-BEF7-BCF5644C3268}" dt="2020-05-25T13:12:34.941" v="103" actId="164"/>
          <ac:spMkLst>
            <pc:docMk/>
            <pc:sldMk cId="2669646978" sldId="258"/>
            <ac:spMk id="55" creationId="{801E756F-8EAF-4A18-BA76-FDD2B6854D01}"/>
          </ac:spMkLst>
        </pc:spChg>
        <pc:spChg chg="add del mod topLvl">
          <ac:chgData name=" " userId="722e0cefee6282f6" providerId="LiveId" clId="{469F3C58-5290-442A-BEF7-BCF5644C3268}" dt="2020-05-25T13:13:44.516" v="128" actId="164"/>
          <ac:spMkLst>
            <pc:docMk/>
            <pc:sldMk cId="2669646978" sldId="258"/>
            <ac:spMk id="57" creationId="{207573C1-920C-4812-AB7B-9F434CA5ADCE}"/>
          </ac:spMkLst>
        </pc:spChg>
        <pc:spChg chg="mod ord">
          <ac:chgData name=" " userId="722e0cefee6282f6" providerId="LiveId" clId="{469F3C58-5290-442A-BEF7-BCF5644C3268}" dt="2020-05-25T13:14:03.292" v="137" actId="164"/>
          <ac:spMkLst>
            <pc:docMk/>
            <pc:sldMk cId="2669646978" sldId="258"/>
            <ac:spMk id="58" creationId="{5E6156F5-4EA7-47DF-B39E-D94B6603CC8F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4" creationId="{2BA7AA60-0C8D-417A-8F42-5810F7B1149E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5" creationId="{08C182E2-D471-426C-B7C4-3E024E73F3C4}"/>
          </ac:spMkLst>
        </pc:spChg>
        <pc:spChg chg="mod topLvl">
          <ac:chgData name=" " userId="722e0cefee6282f6" providerId="LiveId" clId="{469F3C58-5290-442A-BEF7-BCF5644C3268}" dt="2020-05-25T13:14:32.235" v="145" actId="164"/>
          <ac:spMkLst>
            <pc:docMk/>
            <pc:sldMk cId="2669646978" sldId="258"/>
            <ac:spMk id="66" creationId="{52E9A281-6F99-4A30-AB7A-1F5596A2CBCE}"/>
          </ac:spMkLst>
        </pc:spChg>
        <pc:spChg chg="mod topLvl">
          <ac:chgData name=" " userId="722e0cefee6282f6" providerId="LiveId" clId="{469F3C58-5290-442A-BEF7-BCF5644C3268}" dt="2020-05-25T13:50:16.802" v="232" actId="1076"/>
          <ac:spMkLst>
            <pc:docMk/>
            <pc:sldMk cId="2669646978" sldId="258"/>
            <ac:spMk id="70" creationId="{D49466F0-79DE-4AC2-85DD-4483E453EACB}"/>
          </ac:spMkLst>
        </pc:spChg>
        <pc:spChg chg="add mod ord">
          <ac:chgData name=" " userId="722e0cefee6282f6" providerId="LiveId" clId="{469F3C58-5290-442A-BEF7-BCF5644C3268}" dt="2020-05-25T13:40:27.991" v="180" actId="164"/>
          <ac:spMkLst>
            <pc:docMk/>
            <pc:sldMk cId="2669646978" sldId="258"/>
            <ac:spMk id="87" creationId="{08589283-F957-47FC-A7E8-D05D7616285D}"/>
          </ac:spMkLst>
        </pc:spChg>
        <pc:spChg chg="del mod">
          <ac:chgData name=" " userId="722e0cefee6282f6" providerId="LiveId" clId="{469F3C58-5290-442A-BEF7-BCF5644C3268}" dt="2020-05-25T13:47:09.109" v="227" actId="478"/>
          <ac:spMkLst>
            <pc:docMk/>
            <pc:sldMk cId="2669646978" sldId="258"/>
            <ac:spMk id="88" creationId="{8573A697-524C-4EAC-9CA4-A269AA12E055}"/>
          </ac:spMkLst>
        </pc:spChg>
        <pc:spChg chg="del mod">
          <ac:chgData name=" " userId="722e0cefee6282f6" providerId="LiveId" clId="{469F3C58-5290-442A-BEF7-BCF5644C3268}" dt="2020-05-25T13:47:09.109" v="227" actId="478"/>
          <ac:spMkLst>
            <pc:docMk/>
            <pc:sldMk cId="2669646978" sldId="258"/>
            <ac:spMk id="89" creationId="{F4E7ED1A-C992-48C4-8E51-4C2355FF0BEC}"/>
          </ac:spMkLst>
        </pc:spChg>
        <pc:spChg chg="del mod">
          <ac:chgData name=" " userId="722e0cefee6282f6" providerId="LiveId" clId="{469F3C58-5290-442A-BEF7-BCF5644C3268}" dt="2020-05-25T13:45:39.120" v="195" actId="478"/>
          <ac:spMkLst>
            <pc:docMk/>
            <pc:sldMk cId="2669646978" sldId="258"/>
            <ac:spMk id="90" creationId="{B2743ED7-AFE0-41EC-B5D5-884CA7B5A07F}"/>
          </ac:spMkLst>
        </pc:spChg>
        <pc:spChg chg="mod">
          <ac:chgData name=" " userId="722e0cefee6282f6" providerId="LiveId" clId="{469F3C58-5290-442A-BEF7-BCF5644C3268}" dt="2020-05-25T13:34:58.685" v="157" actId="1076"/>
          <ac:spMkLst>
            <pc:docMk/>
            <pc:sldMk cId="2669646978" sldId="258"/>
            <ac:spMk id="92" creationId="{25F65D39-8F87-4E87-B58A-46FBF6C45C31}"/>
          </ac:spMkLst>
        </pc:spChg>
        <pc:spChg chg="mod">
          <ac:chgData name=" " userId="722e0cefee6282f6" providerId="LiveId" clId="{469F3C58-5290-442A-BEF7-BCF5644C3268}" dt="2020-05-25T13:45:52.464" v="199" actId="1076"/>
          <ac:spMkLst>
            <pc:docMk/>
            <pc:sldMk cId="2669646978" sldId="258"/>
            <ac:spMk id="93" creationId="{37EE8392-9379-4A7A-A8A7-E2EC2DBED644}"/>
          </ac:spMkLst>
        </pc:spChg>
        <pc:spChg chg="mod">
          <ac:chgData name=" " userId="722e0cefee6282f6" providerId="LiveId" clId="{469F3C58-5290-442A-BEF7-BCF5644C3268}" dt="2020-05-25T13:46:02.791" v="202" actId="1076"/>
          <ac:spMkLst>
            <pc:docMk/>
            <pc:sldMk cId="2669646978" sldId="258"/>
            <ac:spMk id="94" creationId="{CBB6638D-3260-42F2-8BC0-4FDDE05E5661}"/>
          </ac:spMkLst>
        </pc:spChg>
        <pc:spChg chg="add del mod">
          <ac:chgData name=" " userId="722e0cefee6282f6" providerId="LiveId" clId="{469F3C58-5290-442A-BEF7-BCF5644C3268}" dt="2020-05-25T13:45:29.738" v="192" actId="21"/>
          <ac:spMkLst>
            <pc:docMk/>
            <pc:sldMk cId="2669646978" sldId="258"/>
            <ac:spMk id="96" creationId="{41CBA830-7545-4775-8674-C188774DDB10}"/>
          </ac:spMkLst>
        </pc:spChg>
        <pc:spChg chg="add mod">
          <ac:chgData name=" " userId="722e0cefee6282f6" providerId="LiveId" clId="{469F3C58-5290-442A-BEF7-BCF5644C3268}" dt="2020-05-25T13:50:09.934" v="231" actId="1076"/>
          <ac:spMkLst>
            <pc:docMk/>
            <pc:sldMk cId="2669646978" sldId="258"/>
            <ac:spMk id="98" creationId="{A26CE67C-34E7-4D92-8591-4521F83725C2}"/>
          </ac:spMkLst>
        </pc:spChg>
        <pc:spChg chg="add mod">
          <ac:chgData name=" " userId="722e0cefee6282f6" providerId="LiveId" clId="{469F3C58-5290-442A-BEF7-BCF5644C3268}" dt="2020-05-25T13:46:50.955" v="219" actId="1076"/>
          <ac:spMkLst>
            <pc:docMk/>
            <pc:sldMk cId="2669646978" sldId="258"/>
            <ac:spMk id="102" creationId="{72D1B61E-8F55-47B1-AF47-01EE8C566557}"/>
          </ac:spMkLst>
        </pc:spChg>
        <pc:spChg chg="add mod">
          <ac:chgData name=" " userId="722e0cefee6282f6" providerId="LiveId" clId="{469F3C58-5290-442A-BEF7-BCF5644C3268}" dt="2020-05-25T13:47:59.868" v="228" actId="1076"/>
          <ac:spMkLst>
            <pc:docMk/>
            <pc:sldMk cId="2669646978" sldId="258"/>
            <ac:spMk id="103" creationId="{50937106-C6AD-4437-806B-2EB63CBA0C76}"/>
          </ac:spMkLst>
        </pc:spChg>
        <pc:spChg chg="add mod">
          <ac:chgData name=" " userId="722e0cefee6282f6" providerId="LiveId" clId="{469F3C58-5290-442A-BEF7-BCF5644C3268}" dt="2020-05-25T13:48:08.550" v="230" actId="1076"/>
          <ac:spMkLst>
            <pc:docMk/>
            <pc:sldMk cId="2669646978" sldId="258"/>
            <ac:spMk id="104" creationId="{7194CA9B-D222-44ED-8B94-A748E3318E9C}"/>
          </ac:spMkLst>
        </pc:spChg>
        <pc:grpChg chg="add mod">
          <ac:chgData name=" " userId="722e0cefee6282f6" providerId="LiveId" clId="{469F3C58-5290-442A-BEF7-BCF5644C3268}" dt="2020-05-25T13:45:50.111" v="198" actId="1076"/>
          <ac:grpSpMkLst>
            <pc:docMk/>
            <pc:sldMk cId="2669646978" sldId="258"/>
            <ac:grpSpMk id="2" creationId="{E0D754DF-5405-40B9-B3D5-DBF045BEA684}"/>
          </ac:grpSpMkLst>
        </pc:grpChg>
        <pc:grpChg chg="add mod">
          <ac:chgData name=" " userId="722e0cefee6282f6" providerId="LiveId" clId="{469F3C58-5290-442A-BEF7-BCF5644C3268}" dt="2020-05-25T13:12:13.197" v="99" actId="164"/>
          <ac:grpSpMkLst>
            <pc:docMk/>
            <pc:sldMk cId="2669646978" sldId="258"/>
            <ac:grpSpMk id="71" creationId="{8F781D0A-1F20-4EAA-86C2-BCB4361E9FB7}"/>
          </ac:grpSpMkLst>
        </pc:grpChg>
        <pc:grpChg chg="add mod">
          <ac:chgData name=" " userId="722e0cefee6282f6" providerId="LiveId" clId="{469F3C58-5290-442A-BEF7-BCF5644C3268}" dt="2020-05-25T13:46:24.725" v="210" actId="164"/>
          <ac:grpSpMkLst>
            <pc:docMk/>
            <pc:sldMk cId="2669646978" sldId="258"/>
            <ac:grpSpMk id="72" creationId="{696BED69-0051-4C82-8E75-9DF52834B7F6}"/>
          </ac:grpSpMkLst>
        </pc:grpChg>
        <pc:grpChg chg="add mod">
          <ac:chgData name=" " userId="722e0cefee6282f6" providerId="LiveId" clId="{469F3C58-5290-442A-BEF7-BCF5644C3268}" dt="2020-05-25T13:40:27.991" v="180" actId="164"/>
          <ac:grpSpMkLst>
            <pc:docMk/>
            <pc:sldMk cId="2669646978" sldId="258"/>
            <ac:grpSpMk id="73" creationId="{DFA5CE64-3254-4187-9B88-A52AC5C59493}"/>
          </ac:grpSpMkLst>
        </pc:grpChg>
        <pc:grpChg chg="add mod">
          <ac:chgData name=" " userId="722e0cefee6282f6" providerId="LiveId" clId="{469F3C58-5290-442A-BEF7-BCF5644C3268}" dt="2020-05-25T13:45:47.241" v="197" actId="164"/>
          <ac:grpSpMkLst>
            <pc:docMk/>
            <pc:sldMk cId="2669646978" sldId="258"/>
            <ac:grpSpMk id="74" creationId="{5451F9D8-9C15-4168-9BC1-6F4673822D73}"/>
          </ac:grpSpMkLst>
        </pc:grpChg>
        <pc:grpChg chg="add del mod">
          <ac:chgData name=" " userId="722e0cefee6282f6" providerId="LiveId" clId="{469F3C58-5290-442A-BEF7-BCF5644C3268}" dt="2020-05-25T13:13:17.817" v="121" actId="165"/>
          <ac:grpSpMkLst>
            <pc:docMk/>
            <pc:sldMk cId="2669646978" sldId="258"/>
            <ac:grpSpMk id="75" creationId="{88084E36-930B-4CF2-857C-8C479BE06FD7}"/>
          </ac:grpSpMkLst>
        </pc:grpChg>
        <pc:grpChg chg="add mod">
          <ac:chgData name=" " userId="722e0cefee6282f6" providerId="LiveId" clId="{469F3C58-5290-442A-BEF7-BCF5644C3268}" dt="2020-05-25T13:13:05.943" v="120" actId="164"/>
          <ac:grpSpMkLst>
            <pc:docMk/>
            <pc:sldMk cId="2669646978" sldId="258"/>
            <ac:grpSpMk id="76" creationId="{90BBA743-7664-42B7-86FA-F23F1A2CF50E}"/>
          </ac:grpSpMkLst>
        </pc:grpChg>
        <pc:grpChg chg="add mod">
          <ac:chgData name=" " userId="722e0cefee6282f6" providerId="LiveId" clId="{469F3C58-5290-442A-BEF7-BCF5644C3268}" dt="2020-05-25T13:13:04.874" v="118" actId="164"/>
          <ac:grpSpMkLst>
            <pc:docMk/>
            <pc:sldMk cId="2669646978" sldId="258"/>
            <ac:grpSpMk id="77" creationId="{F1EF580A-2BE9-48D9-9F07-C0102F81106F}"/>
          </ac:grpSpMkLst>
        </pc:grpChg>
        <pc:grpChg chg="add del mod">
          <ac:chgData name=" " userId="722e0cefee6282f6" providerId="LiveId" clId="{469F3C58-5290-442A-BEF7-BCF5644C3268}" dt="2020-05-25T13:13:42.061" v="127" actId="165"/>
          <ac:grpSpMkLst>
            <pc:docMk/>
            <pc:sldMk cId="2669646978" sldId="258"/>
            <ac:grpSpMk id="78" creationId="{53074786-A2AD-4258-9D34-B7391AF5A0F1}"/>
          </ac:grpSpMkLst>
        </pc:grpChg>
        <pc:grpChg chg="add mod">
          <ac:chgData name=" " userId="722e0cefee6282f6" providerId="LiveId" clId="{469F3C58-5290-442A-BEF7-BCF5644C3268}" dt="2020-05-25T13:14:03.292" v="137" actId="164"/>
          <ac:grpSpMkLst>
            <pc:docMk/>
            <pc:sldMk cId="2669646978" sldId="258"/>
            <ac:grpSpMk id="79" creationId="{4FF757B9-1FD2-4E0F-8892-1EE9016AE25F}"/>
          </ac:grpSpMkLst>
        </pc:grpChg>
        <pc:grpChg chg="add mod">
          <ac:chgData name=" " userId="722e0cefee6282f6" providerId="LiveId" clId="{469F3C58-5290-442A-BEF7-BCF5644C3268}" dt="2020-05-25T13:47:07.167" v="226" actId="1076"/>
          <ac:grpSpMkLst>
            <pc:docMk/>
            <pc:sldMk cId="2669646978" sldId="258"/>
            <ac:grpSpMk id="80" creationId="{7308B287-7E77-4EB1-A924-691998C8F65A}"/>
          </ac:grpSpMkLst>
        </pc:grpChg>
        <pc:grpChg chg="add mod">
          <ac:chgData name=" " userId="722e0cefee6282f6" providerId="LiveId" clId="{469F3C58-5290-442A-BEF7-BCF5644C3268}" dt="2020-05-25T13:14:21.661" v="144" actId="164"/>
          <ac:grpSpMkLst>
            <pc:docMk/>
            <pc:sldMk cId="2669646978" sldId="258"/>
            <ac:grpSpMk id="81" creationId="{633FF927-9D19-40B2-AA99-4C0DBA1C3C7F}"/>
          </ac:grpSpMkLst>
        </pc:grpChg>
        <pc:grpChg chg="add mod">
          <ac:chgData name=" " userId="722e0cefee6282f6" providerId="LiveId" clId="{469F3C58-5290-442A-BEF7-BCF5644C3268}" dt="2020-05-25T13:14:38.028" v="148" actId="164"/>
          <ac:grpSpMkLst>
            <pc:docMk/>
            <pc:sldMk cId="2669646978" sldId="258"/>
            <ac:grpSpMk id="82" creationId="{9DB47ED0-718D-4483-90D6-1769444C2876}"/>
          </ac:grpSpMkLst>
        </pc:grpChg>
        <pc:grpChg chg="add mod">
          <ac:chgData name=" " userId="722e0cefee6282f6" providerId="LiveId" clId="{469F3C58-5290-442A-BEF7-BCF5644C3268}" dt="2020-05-25T13:46:35.715" v="214" actId="1076"/>
          <ac:grpSpMkLst>
            <pc:docMk/>
            <pc:sldMk cId="2669646978" sldId="258"/>
            <ac:grpSpMk id="83" creationId="{5D25F3CE-0544-4397-AE00-1F279E8EDC92}"/>
          </ac:grpSpMkLst>
        </pc:grpChg>
        <pc:grpChg chg="add mod">
          <ac:chgData name=" " userId="722e0cefee6282f6" providerId="LiveId" clId="{469F3C58-5290-442A-BEF7-BCF5644C3268}" dt="2020-05-25T13:45:56.686" v="200" actId="1076"/>
          <ac:grpSpMkLst>
            <pc:docMk/>
            <pc:sldMk cId="2669646978" sldId="258"/>
            <ac:grpSpMk id="91" creationId="{FC1AA1B1-AB77-4F32-8208-15FBF98515B0}"/>
          </ac:grpSpMkLst>
        </pc:grpChg>
        <pc:grpChg chg="add mod">
          <ac:chgData name=" " userId="722e0cefee6282f6" providerId="LiveId" clId="{469F3C58-5290-442A-BEF7-BCF5644C3268}" dt="2020-05-25T13:48:03.824" v="229" actId="1076"/>
          <ac:grpSpMkLst>
            <pc:docMk/>
            <pc:sldMk cId="2669646978" sldId="258"/>
            <ac:grpSpMk id="100" creationId="{60268543-2C0D-4B50-81EE-FA2E69C6598F}"/>
          </ac:grpSpMkLst>
        </pc:grpChg>
        <pc:grpChg chg="add mod">
          <ac:chgData name=" " userId="722e0cefee6282f6" providerId="LiveId" clId="{469F3C58-5290-442A-BEF7-BCF5644C3268}" dt="2020-05-25T13:46:32.340" v="213" actId="1076"/>
          <ac:grpSpMkLst>
            <pc:docMk/>
            <pc:sldMk cId="2669646978" sldId="258"/>
            <ac:grpSpMk id="101" creationId="{CB488382-BDE9-4AB8-811C-8B470B4C7DAC}"/>
          </ac:grpSpMkLst>
        </pc:grpChg>
        <pc:grpChg chg="add mod ord">
          <ac:chgData name=" " userId="722e0cefee6282f6" providerId="LiveId" clId="{469F3C58-5290-442A-BEF7-BCF5644C3268}" dt="2020-05-25T13:52:30.478" v="253" actId="167"/>
          <ac:grpSpMkLst>
            <pc:docMk/>
            <pc:sldMk cId="2669646978" sldId="258"/>
            <ac:grpSpMk id="105" creationId="{1E5C8FDD-75EF-4D2C-A946-E166AD50CD08}"/>
          </ac:grpSpMkLst>
        </pc:grpChg>
        <pc:picChg chg="add mod">
          <ac:chgData name=" " userId="722e0cefee6282f6" providerId="LiveId" clId="{469F3C58-5290-442A-BEF7-BCF5644C3268}" dt="2020-05-25T13:11:54.331" v="96" actId="164"/>
          <ac:picMkLst>
            <pc:docMk/>
            <pc:sldMk cId="2669646978" sldId="258"/>
            <ac:picMk id="3" creationId="{E9DFDF1A-DF78-4084-B8CC-19BF92286F62}"/>
          </ac:picMkLst>
        </pc:picChg>
        <pc:picChg chg="add mod">
          <ac:chgData name=" " userId="722e0cefee6282f6" providerId="LiveId" clId="{469F3C58-5290-442A-BEF7-BCF5644C3268}" dt="2020-05-25T13:35:36.493" v="164" actId="1076"/>
          <ac:picMkLst>
            <pc:docMk/>
            <pc:sldMk cId="2669646978" sldId="258"/>
            <ac:picMk id="9" creationId="{71A1211C-C94A-48C3-85B9-B5D5EEAEBDFA}"/>
          </ac:picMkLst>
        </pc:picChg>
        <pc:picChg chg="add del mod">
          <ac:chgData name=" " userId="722e0cefee6282f6" providerId="LiveId" clId="{469F3C58-5290-442A-BEF7-BCF5644C3268}" dt="2020-05-25T13:44:50.285" v="188" actId="21"/>
          <ac:picMkLst>
            <pc:docMk/>
            <pc:sldMk cId="2669646978" sldId="258"/>
            <ac:picMk id="11" creationId="{5C131BEC-E6F9-4E1F-8650-55BA548201B6}"/>
          </ac:picMkLst>
        </pc:picChg>
        <pc:picChg chg="add mod">
          <ac:chgData name=" " userId="722e0cefee6282f6" providerId="LiveId" clId="{469F3C58-5290-442A-BEF7-BCF5644C3268}" dt="2020-05-25T12:03:34.302" v="8" actId="1076"/>
          <ac:picMkLst>
            <pc:docMk/>
            <pc:sldMk cId="2669646978" sldId="258"/>
            <ac:picMk id="13" creationId="{505B91DF-CB9E-40AD-8BA0-E030049D8BEC}"/>
          </ac:picMkLst>
        </pc:picChg>
        <pc:picChg chg="mod">
          <ac:chgData name=" " userId="722e0cefee6282f6" providerId="LiveId" clId="{469F3C58-5290-442A-BEF7-BCF5644C3268}" dt="2020-05-25T13:12:03.745" v="97" actId="164"/>
          <ac:picMkLst>
            <pc:docMk/>
            <pc:sldMk cId="2669646978" sldId="258"/>
            <ac:picMk id="15" creationId="{C692D3DB-036C-48AC-AA76-394580B7FC4B}"/>
          </ac:picMkLst>
        </pc:picChg>
        <pc:picChg chg="mod">
          <ac:chgData name=" " userId="722e0cefee6282f6" providerId="LiveId" clId="{469F3C58-5290-442A-BEF7-BCF5644C3268}" dt="2020-05-25T13:50:31.515" v="236" actId="14100"/>
          <ac:picMkLst>
            <pc:docMk/>
            <pc:sldMk cId="2669646978" sldId="258"/>
            <ac:picMk id="30" creationId="{B3177774-CCD5-4586-91AC-A4BD5AA0E5B9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31" creationId="{30B21274-6FE8-4770-801E-A9A86BA602B0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32" creationId="{C813BFB7-3077-4CFB-B111-0C7A79BD0147}"/>
          </ac:picMkLst>
        </pc:picChg>
        <pc:picChg chg="del mod">
          <ac:chgData name=" " userId="722e0cefee6282f6" providerId="LiveId" clId="{469F3C58-5290-442A-BEF7-BCF5644C3268}" dt="2020-05-25T13:44:42.971" v="185" actId="21"/>
          <ac:picMkLst>
            <pc:docMk/>
            <pc:sldMk cId="2669646978" sldId="258"/>
            <ac:picMk id="56" creationId="{26DA4EBA-60B3-4934-ADC4-4613F9177269}"/>
          </ac:picMkLst>
        </pc:picChg>
        <pc:picChg chg="mod">
          <ac:chgData name=" " userId="722e0cefee6282f6" providerId="LiveId" clId="{469F3C58-5290-442A-BEF7-BCF5644C3268}" dt="2020-05-25T13:12:34.941" v="103" actId="164"/>
          <ac:picMkLst>
            <pc:docMk/>
            <pc:sldMk cId="2669646978" sldId="258"/>
            <ac:picMk id="59" creationId="{7E0D2727-C003-4402-8D47-CE6DBA7593BE}"/>
          </ac:picMkLst>
        </pc:picChg>
        <pc:picChg chg="mod">
          <ac:chgData name=" " userId="722e0cefee6282f6" providerId="LiveId" clId="{469F3C58-5290-442A-BEF7-BCF5644C3268}" dt="2020-05-25T13:12:09.126" v="98" actId="164"/>
          <ac:picMkLst>
            <pc:docMk/>
            <pc:sldMk cId="2669646978" sldId="258"/>
            <ac:picMk id="60" creationId="{CEBB2C0D-8377-497E-B89F-4AF7D649B7C5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1" creationId="{9DE99297-E29A-48E6-AC01-8E1DF0F2A40E}"/>
          </ac:picMkLst>
        </pc:picChg>
        <pc:picChg chg="mod topLvl">
          <ac:chgData name=" " userId="722e0cefee6282f6" providerId="LiveId" clId="{469F3C58-5290-442A-BEF7-BCF5644C3268}" dt="2020-05-25T13:13:44.516" v="128" actId="164"/>
          <ac:picMkLst>
            <pc:docMk/>
            <pc:sldMk cId="2669646978" sldId="258"/>
            <ac:picMk id="62" creationId="{4DD0624C-7BE0-42F4-AF7C-2AB20219FCED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3" creationId="{E41F12BC-F566-4BC1-A6F8-372FB647EFBB}"/>
          </ac:picMkLst>
        </pc:picChg>
        <pc:picChg chg="mod topLvl">
          <ac:chgData name=" " userId="722e0cefee6282f6" providerId="LiveId" clId="{469F3C58-5290-442A-BEF7-BCF5644C3268}" dt="2020-05-25T13:14:32.235" v="145" actId="164"/>
          <ac:picMkLst>
            <pc:docMk/>
            <pc:sldMk cId="2669646978" sldId="258"/>
            <ac:picMk id="68" creationId="{A6119B94-6A8C-49A6-A495-34C24368FCD5}"/>
          </ac:picMkLst>
        </pc:picChg>
        <pc:picChg chg="mod ord topLvl">
          <ac:chgData name=" " userId="722e0cefee6282f6" providerId="LiveId" clId="{469F3C58-5290-442A-BEF7-BCF5644C3268}" dt="2020-05-25T13:50:22.686" v="234" actId="14100"/>
          <ac:picMkLst>
            <pc:docMk/>
            <pc:sldMk cId="2669646978" sldId="258"/>
            <ac:picMk id="69" creationId="{590F82E6-9CB9-4595-88B6-43CCFA7A003B}"/>
          </ac:picMkLst>
        </pc:picChg>
        <pc:picChg chg="add mod">
          <ac:chgData name=" " userId="722e0cefee6282f6" providerId="LiveId" clId="{469F3C58-5290-442A-BEF7-BCF5644C3268}" dt="2020-05-25T13:45:47.241" v="197" actId="164"/>
          <ac:picMkLst>
            <pc:docMk/>
            <pc:sldMk cId="2669646978" sldId="258"/>
            <ac:picMk id="95" creationId="{22F80CCD-DBC2-487A-955F-454F6EEB86CA}"/>
          </ac:picMkLst>
        </pc:picChg>
        <pc:picChg chg="add del mod">
          <ac:chgData name=" " userId="722e0cefee6282f6" providerId="LiveId" clId="{469F3C58-5290-442A-BEF7-BCF5644C3268}" dt="2020-05-25T13:45:29.738" v="192" actId="21"/>
          <ac:picMkLst>
            <pc:docMk/>
            <pc:sldMk cId="2669646978" sldId="258"/>
            <ac:picMk id="97" creationId="{D2693C68-BE5D-4268-B0B3-17039FEE89E2}"/>
          </ac:picMkLst>
        </pc:picChg>
        <pc:picChg chg="add mod">
          <ac:chgData name=" " userId="722e0cefee6282f6" providerId="LiveId" clId="{469F3C58-5290-442A-BEF7-BCF5644C3268}" dt="2020-05-25T13:50:09.934" v="231" actId="1076"/>
          <ac:picMkLst>
            <pc:docMk/>
            <pc:sldMk cId="2669646978" sldId="258"/>
            <ac:picMk id="99" creationId="{47EE8162-BEC3-411A-96DA-985BEF4FC49E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6" creationId="{7BEBB2F3-47A3-43B2-B55F-5DEDE04D6B4F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7" creationId="{04B376B4-FB57-4F7A-8D36-CAE1661D9010}"/>
          </ac:picMkLst>
        </pc:picChg>
        <pc:picChg chg="mod">
          <ac:chgData name=" " userId="722e0cefee6282f6" providerId="LiveId" clId="{469F3C58-5290-442A-BEF7-BCF5644C3268}" dt="2020-05-25T13:52:27.856" v="252"/>
          <ac:picMkLst>
            <pc:docMk/>
            <pc:sldMk cId="2669646978" sldId="258"/>
            <ac:picMk id="108" creationId="{E38C4C0E-715A-4994-A50C-ACB1FE89701F}"/>
          </ac:picMkLst>
        </pc:pic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0" creationId="{99F97DDF-5B9D-48F2-AF74-0D50EF2B4DB0}"/>
          </ac:cxnSpMkLst>
        </pc:cxn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4" creationId="{0D29B84A-60F5-44B1-B61F-AEFEC5BEE304}"/>
          </ac:cxnSpMkLst>
        </pc:cxnChg>
        <pc:cxnChg chg="mod">
          <ac:chgData name=" " userId="722e0cefee6282f6" providerId="LiveId" clId="{469F3C58-5290-442A-BEF7-BCF5644C3268}" dt="2020-05-25T13:12:03.745" v="97" actId="164"/>
          <ac:cxnSpMkLst>
            <pc:docMk/>
            <pc:sldMk cId="2669646978" sldId="258"/>
            <ac:cxnSpMk id="16" creationId="{1F7AE7FC-3D35-4C9D-A786-B09F0DB93120}"/>
          </ac:cxnSpMkLst>
        </pc:cxnChg>
      </pc:sldChg>
      <pc:sldChg chg="addSp delSp modSp mod modTransition delAnim modAnim">
        <pc:chgData name=" " userId="722e0cefee6282f6" providerId="LiveId" clId="{469F3C58-5290-442A-BEF7-BCF5644C3268}" dt="2020-05-25T13:55:26.857" v="282"/>
        <pc:sldMkLst>
          <pc:docMk/>
          <pc:sldMk cId="2135407191" sldId="259"/>
        </pc:sldMkLst>
        <pc:spChg chg="mod">
          <ac:chgData name=" " userId="722e0cefee6282f6" providerId="LiveId" clId="{469F3C58-5290-442A-BEF7-BCF5644C3268}" dt="2020-05-25T12:46:37.826" v="40" actId="1076"/>
          <ac:spMkLst>
            <pc:docMk/>
            <pc:sldMk cId="2135407191" sldId="259"/>
            <ac:spMk id="2" creationId="{778BA350-63F2-48DC-8A26-18C8C8212241}"/>
          </ac:spMkLst>
        </pc:spChg>
        <pc:spChg chg="add del mod">
          <ac:chgData name=" " userId="722e0cefee6282f6" providerId="LiveId" clId="{469F3C58-5290-442A-BEF7-BCF5644C3268}" dt="2020-05-25T12:40:19.717" v="22" actId="478"/>
          <ac:spMkLst>
            <pc:docMk/>
            <pc:sldMk cId="2135407191" sldId="259"/>
            <ac:spMk id="6" creationId="{F81896AD-92D4-4249-BA9A-AA7CDA38E5C4}"/>
          </ac:spMkLst>
        </pc:spChg>
        <pc:spChg chg="add mod">
          <ac:chgData name=" " userId="722e0cefee6282f6" providerId="LiveId" clId="{469F3C58-5290-442A-BEF7-BCF5644C3268}" dt="2020-05-25T12:46:25.733" v="38" actId="164"/>
          <ac:spMkLst>
            <pc:docMk/>
            <pc:sldMk cId="2135407191" sldId="259"/>
            <ac:spMk id="7" creationId="{EFF1A415-EBC7-42CB-844D-1C718B728505}"/>
          </ac:spMkLst>
        </pc:spChg>
        <pc:spChg chg="add mod">
          <ac:chgData name=" " userId="722e0cefee6282f6" providerId="LiveId" clId="{469F3C58-5290-442A-BEF7-BCF5644C3268}" dt="2020-05-25T12:46:28.970" v="39" actId="164"/>
          <ac:spMkLst>
            <pc:docMk/>
            <pc:sldMk cId="2135407191" sldId="259"/>
            <ac:spMk id="8" creationId="{AA29AD93-3266-43BF-947B-3AA762B3E724}"/>
          </ac:spMkLst>
        </pc:spChg>
        <pc:spChg chg="add mod">
          <ac:chgData name=" " userId="722e0cefee6282f6" providerId="LiveId" clId="{469F3C58-5290-442A-BEF7-BCF5644C3268}" dt="2020-05-25T12:48:29.067" v="63" actId="164"/>
          <ac:spMkLst>
            <pc:docMk/>
            <pc:sldMk cId="2135407191" sldId="259"/>
            <ac:spMk id="15" creationId="{9262DACC-5C2B-4899-8C95-A4D8F92B8C4A}"/>
          </ac:spMkLst>
        </pc:spChg>
        <pc:spChg chg="add mod">
          <ac:chgData name=" " userId="722e0cefee6282f6" providerId="LiveId" clId="{469F3C58-5290-442A-BEF7-BCF5644C3268}" dt="2020-05-25T12:49:08.072" v="74" actId="164"/>
          <ac:spMkLst>
            <pc:docMk/>
            <pc:sldMk cId="2135407191" sldId="259"/>
            <ac:spMk id="18" creationId="{9FF0B4FB-A515-4BE9-B50C-083EAF7AD237}"/>
          </ac:spMkLst>
        </pc:spChg>
        <pc:spChg chg="add mod">
          <ac:chgData name=" " userId="722e0cefee6282f6" providerId="LiveId" clId="{469F3C58-5290-442A-BEF7-BCF5644C3268}" dt="2020-05-25T12:50:38.943" v="94" actId="164"/>
          <ac:spMkLst>
            <pc:docMk/>
            <pc:sldMk cId="2135407191" sldId="259"/>
            <ac:spMk id="22" creationId="{62994291-F3FC-403C-A888-F0D47E8F423B}"/>
          </ac:spMkLst>
        </pc:spChg>
        <pc:spChg chg="add mod">
          <ac:chgData name=" " userId="722e0cefee6282f6" providerId="LiveId" clId="{469F3C58-5290-442A-BEF7-BCF5644C3268}" dt="2020-05-25T13:51:45.141" v="247" actId="164"/>
          <ac:spMkLst>
            <pc:docMk/>
            <pc:sldMk cId="2135407191" sldId="259"/>
            <ac:spMk id="25" creationId="{DE69D65E-DC16-4730-A403-AD0A2B78EC6D}"/>
          </ac:spMkLst>
        </pc:spChg>
        <pc:grpChg chg="add del mod ord">
          <ac:chgData name=" " userId="722e0cefee6282f6" providerId="LiveId" clId="{469F3C58-5290-442A-BEF7-BCF5644C3268}" dt="2020-05-25T12:47:49.068" v="53" actId="478"/>
          <ac:grpSpMkLst>
            <pc:docMk/>
            <pc:sldMk cId="2135407191" sldId="259"/>
            <ac:grpSpMk id="11" creationId="{2E637944-BFB2-4ACF-8668-33462681ECD3}"/>
          </ac:grpSpMkLst>
        </pc:grpChg>
        <pc:grpChg chg="add mod">
          <ac:chgData name=" " userId="722e0cefee6282f6" providerId="LiveId" clId="{469F3C58-5290-442A-BEF7-BCF5644C3268}" dt="2020-05-25T12:47:51.970" v="54" actId="1076"/>
          <ac:grpSpMkLst>
            <pc:docMk/>
            <pc:sldMk cId="2135407191" sldId="259"/>
            <ac:grpSpMk id="12" creationId="{89010EC7-C261-41BE-89DD-B4B81C40273D}"/>
          </ac:grpSpMkLst>
        </pc:grpChg>
        <pc:grpChg chg="add mod">
          <ac:chgData name=" " userId="722e0cefee6282f6" providerId="LiveId" clId="{469F3C58-5290-442A-BEF7-BCF5644C3268}" dt="2020-05-25T12:48:43.992" v="67" actId="1076"/>
          <ac:grpSpMkLst>
            <pc:docMk/>
            <pc:sldMk cId="2135407191" sldId="259"/>
            <ac:grpSpMk id="16" creationId="{BC635D28-A6B5-4335-8614-CEDD22066C49}"/>
          </ac:grpSpMkLst>
        </pc:grpChg>
        <pc:grpChg chg="add mod">
          <ac:chgData name=" " userId="722e0cefee6282f6" providerId="LiveId" clId="{469F3C58-5290-442A-BEF7-BCF5644C3268}" dt="2020-05-25T12:49:08.072" v="74" actId="164"/>
          <ac:grpSpMkLst>
            <pc:docMk/>
            <pc:sldMk cId="2135407191" sldId="259"/>
            <ac:grpSpMk id="19" creationId="{7979076B-A86A-4851-8E57-EB8FA70B639B}"/>
          </ac:grpSpMkLst>
        </pc:grpChg>
        <pc:grpChg chg="add mod">
          <ac:chgData name=" " userId="722e0cefee6282f6" providerId="LiveId" clId="{469F3C58-5290-442A-BEF7-BCF5644C3268}" dt="2020-05-25T12:50:38.943" v="94" actId="164"/>
          <ac:grpSpMkLst>
            <pc:docMk/>
            <pc:sldMk cId="2135407191" sldId="259"/>
            <ac:grpSpMk id="23" creationId="{13191C0B-1513-4A95-BFD0-8B370FF83C11}"/>
          </ac:grpSpMkLst>
        </pc:grpChg>
        <pc:grpChg chg="add mod">
          <ac:chgData name=" " userId="722e0cefee6282f6" providerId="LiveId" clId="{469F3C58-5290-442A-BEF7-BCF5644C3268}" dt="2020-05-25T13:51:45.141" v="247" actId="164"/>
          <ac:grpSpMkLst>
            <pc:docMk/>
            <pc:sldMk cId="2135407191" sldId="259"/>
            <ac:grpSpMk id="26" creationId="{66E76C49-20BC-41C3-B535-C2040CD965FD}"/>
          </ac:grpSpMkLst>
        </pc:grpChg>
        <pc:grpChg chg="add mod ord">
          <ac:chgData name=" " userId="722e0cefee6282f6" providerId="LiveId" clId="{469F3C58-5290-442A-BEF7-BCF5644C3268}" dt="2020-05-25T13:52:34.845" v="255" actId="167"/>
          <ac:grpSpMkLst>
            <pc:docMk/>
            <pc:sldMk cId="2135407191" sldId="259"/>
            <ac:grpSpMk id="27" creationId="{09B60BD3-BB29-4165-AD25-FF738524B963}"/>
          </ac:grpSpMkLst>
        </pc:grpChg>
        <pc:picChg chg="mod ord">
          <ac:chgData name=" " userId="722e0cefee6282f6" providerId="LiveId" clId="{469F3C58-5290-442A-BEF7-BCF5644C3268}" dt="2020-05-25T12:46:28.970" v="39" actId="164"/>
          <ac:picMkLst>
            <pc:docMk/>
            <pc:sldMk cId="2135407191" sldId="259"/>
            <ac:picMk id="4" creationId="{5FEA9D2D-5AAA-48BB-9506-DFDEF8D2E755}"/>
          </ac:picMkLst>
        </pc:picChg>
        <pc:picChg chg="add mod">
          <ac:chgData name=" " userId="722e0cefee6282f6" providerId="LiveId" clId="{469F3C58-5290-442A-BEF7-BCF5644C3268}" dt="2020-05-25T12:46:25.733" v="38" actId="164"/>
          <ac:picMkLst>
            <pc:docMk/>
            <pc:sldMk cId="2135407191" sldId="259"/>
            <ac:picMk id="5" creationId="{971FD173-EB88-4CF1-90F4-9DD6425FFFA0}"/>
          </ac:picMkLst>
        </pc:picChg>
        <pc:picChg chg="add del mod">
          <ac:chgData name=" " userId="722e0cefee6282f6" providerId="LiveId" clId="{469F3C58-5290-442A-BEF7-BCF5644C3268}" dt="2020-05-25T12:46:18.987" v="37" actId="478"/>
          <ac:picMkLst>
            <pc:docMk/>
            <pc:sldMk cId="2135407191" sldId="259"/>
            <ac:picMk id="9" creationId="{B0F44527-DE30-44E1-BBD2-014F0756E7A9}"/>
          </ac:picMkLst>
        </pc:picChg>
        <pc:picChg chg="add del mod">
          <ac:chgData name=" " userId="722e0cefee6282f6" providerId="LiveId" clId="{469F3C58-5290-442A-BEF7-BCF5644C3268}" dt="2020-05-25T12:46:14.647" v="36" actId="478"/>
          <ac:picMkLst>
            <pc:docMk/>
            <pc:sldMk cId="2135407191" sldId="259"/>
            <ac:picMk id="10" creationId="{2EF81722-67B6-4FB8-8EBA-65F404954AD9}"/>
          </ac:picMkLst>
        </pc:picChg>
        <pc:picChg chg="add mod">
          <ac:chgData name=" " userId="722e0cefee6282f6" providerId="LiveId" clId="{469F3C58-5290-442A-BEF7-BCF5644C3268}" dt="2020-05-25T12:48:29.067" v="63" actId="164"/>
          <ac:picMkLst>
            <pc:docMk/>
            <pc:sldMk cId="2135407191" sldId="259"/>
            <ac:picMk id="13" creationId="{E301E12D-89AD-4A7B-A76A-48A04C6A6362}"/>
          </ac:picMkLst>
        </pc:picChg>
        <pc:picChg chg="add del">
          <ac:chgData name=" " userId="722e0cefee6282f6" providerId="LiveId" clId="{469F3C58-5290-442A-BEF7-BCF5644C3268}" dt="2020-05-25T12:48:14.145" v="59"/>
          <ac:picMkLst>
            <pc:docMk/>
            <pc:sldMk cId="2135407191" sldId="259"/>
            <ac:picMk id="14" creationId="{5977D1D9-C1BD-4083-A41E-2CD822E3D6BD}"/>
          </ac:picMkLst>
        </pc:picChg>
        <pc:picChg chg="add mod">
          <ac:chgData name=" " userId="722e0cefee6282f6" providerId="LiveId" clId="{469F3C58-5290-442A-BEF7-BCF5644C3268}" dt="2020-05-25T12:49:08.072" v="74" actId="164"/>
          <ac:picMkLst>
            <pc:docMk/>
            <pc:sldMk cId="2135407191" sldId="259"/>
            <ac:picMk id="17" creationId="{8B674429-45DD-4BF7-B85B-EB0924F0B5CC}"/>
          </ac:picMkLst>
        </pc:picChg>
        <pc:picChg chg="add del mod">
          <ac:chgData name=" " userId="722e0cefee6282f6" providerId="LiveId" clId="{469F3C58-5290-442A-BEF7-BCF5644C3268}" dt="2020-05-25T12:49:49.678" v="81" actId="478"/>
          <ac:picMkLst>
            <pc:docMk/>
            <pc:sldMk cId="2135407191" sldId="259"/>
            <ac:picMk id="20" creationId="{D842C73B-A061-45DE-9831-8872561A43B2}"/>
          </ac:picMkLst>
        </pc:picChg>
        <pc:picChg chg="add mod">
          <ac:chgData name=" " userId="722e0cefee6282f6" providerId="LiveId" clId="{469F3C58-5290-442A-BEF7-BCF5644C3268}" dt="2020-05-25T12:50:38.943" v="94" actId="164"/>
          <ac:picMkLst>
            <pc:docMk/>
            <pc:sldMk cId="2135407191" sldId="259"/>
            <ac:picMk id="21" creationId="{D160DAEA-00E4-4F09-8181-443DC88D0DC9}"/>
          </ac:picMkLst>
        </pc:picChg>
        <pc:picChg chg="add mod">
          <ac:chgData name=" " userId="722e0cefee6282f6" providerId="LiveId" clId="{469F3C58-5290-442A-BEF7-BCF5644C3268}" dt="2020-05-25T13:51:45.141" v="247" actId="164"/>
          <ac:picMkLst>
            <pc:docMk/>
            <pc:sldMk cId="2135407191" sldId="259"/>
            <ac:picMk id="24" creationId="{B836932A-298C-4806-A08A-79217CF58F6D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28" creationId="{1C7367D4-07B9-470F-9535-89E8EB4E98DD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29" creationId="{8CCD27E8-4F96-4278-B309-D6CFC10180D7}"/>
          </ac:picMkLst>
        </pc:picChg>
        <pc:picChg chg="mod">
          <ac:chgData name=" " userId="722e0cefee6282f6" providerId="LiveId" clId="{469F3C58-5290-442A-BEF7-BCF5644C3268}" dt="2020-05-25T13:52:32.594" v="254"/>
          <ac:picMkLst>
            <pc:docMk/>
            <pc:sldMk cId="2135407191" sldId="259"/>
            <ac:picMk id="30" creationId="{42289B09-A2DC-4525-885E-D4770ACFA7C6}"/>
          </ac:picMkLst>
        </pc:picChg>
      </pc:sldChg>
      <pc:sldChg chg="addSp modSp modTransition">
        <pc:chgData name=" " userId="722e0cefee6282f6" providerId="LiveId" clId="{469F3C58-5290-442A-BEF7-BCF5644C3268}" dt="2020-05-25T13:55:26.857" v="282"/>
        <pc:sldMkLst>
          <pc:docMk/>
          <pc:sldMk cId="856445109" sldId="260"/>
        </pc:sldMkLst>
        <pc:grpChg chg="add mod">
          <ac:chgData name=" " userId="722e0cefee6282f6" providerId="LiveId" clId="{469F3C58-5290-442A-BEF7-BCF5644C3268}" dt="2020-05-25T13:52:20.059" v="251"/>
          <ac:grpSpMkLst>
            <pc:docMk/>
            <pc:sldMk cId="856445109" sldId="260"/>
            <ac:grpSpMk id="4" creationId="{4CB73D92-EBD0-404F-B536-6BB6BF7F0586}"/>
          </ac:grpSpMkLst>
        </pc:grp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5" creationId="{3A8FC065-CB84-4F18-8300-D61C4DF34B7B}"/>
          </ac:picMkLst>
        </pc:pic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6" creationId="{4F79F290-7B0D-41A3-982D-09572DCF429B}"/>
          </ac:picMkLst>
        </pc:picChg>
        <pc:picChg chg="mod">
          <ac:chgData name=" " userId="722e0cefee6282f6" providerId="LiveId" clId="{469F3C58-5290-442A-BEF7-BCF5644C3268}" dt="2020-05-25T13:52:20.059" v="251"/>
          <ac:picMkLst>
            <pc:docMk/>
            <pc:sldMk cId="856445109" sldId="260"/>
            <ac:picMk id="7" creationId="{2144F932-13DF-4497-8126-8ED955334638}"/>
          </ac:picMkLst>
        </pc:picChg>
      </pc:sldChg>
      <pc:sldChg chg="addSp modSp mod modTransition">
        <pc:chgData name=" " userId="722e0cefee6282f6" providerId="LiveId" clId="{469F3C58-5290-442A-BEF7-BCF5644C3268}" dt="2020-05-25T13:55:26.857" v="282"/>
        <pc:sldMkLst>
          <pc:docMk/>
          <pc:sldMk cId="2974754664" sldId="261"/>
        </pc:sldMkLst>
        <pc:grpChg chg="add mod ord">
          <ac:chgData name=" " userId="722e0cefee6282f6" providerId="LiveId" clId="{469F3C58-5290-442A-BEF7-BCF5644C3268}" dt="2020-05-25T13:52:48.825" v="259" actId="1076"/>
          <ac:grpSpMkLst>
            <pc:docMk/>
            <pc:sldMk cId="2974754664" sldId="261"/>
            <ac:grpSpMk id="8" creationId="{C180A5C4-E7C2-4EE9-BFDA-E46F2B155426}"/>
          </ac:grpSpMkLst>
        </pc:grp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9" creationId="{7BB3D870-498E-4CB8-A171-3652F18AEABA}"/>
          </ac:picMkLst>
        </pc:pic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10" creationId="{28BC2A14-F4AB-49EA-9461-BE8355C2C4C4}"/>
          </ac:picMkLst>
        </pc:picChg>
        <pc:picChg chg="mod">
          <ac:chgData name=" " userId="722e0cefee6282f6" providerId="LiveId" clId="{469F3C58-5290-442A-BEF7-BCF5644C3268}" dt="2020-05-25T13:52:41.068" v="256"/>
          <ac:picMkLst>
            <pc:docMk/>
            <pc:sldMk cId="2974754664" sldId="261"/>
            <ac:picMk id="11" creationId="{59DE0E9E-E0D0-4228-A29F-5C9B931D7D1D}"/>
          </ac:picMkLst>
        </pc:picChg>
      </pc:sldChg>
      <pc:sldChg chg="addSp delSp modSp mod modTransition">
        <pc:chgData name=" " userId="722e0cefee6282f6" providerId="LiveId" clId="{469F3C58-5290-442A-BEF7-BCF5644C3268}" dt="2020-05-25T13:56:11.414" v="287"/>
        <pc:sldMkLst>
          <pc:docMk/>
          <pc:sldMk cId="1524915035" sldId="262"/>
        </pc:sldMkLst>
        <pc:grpChg chg="add del mod">
          <ac:chgData name=" " userId="722e0cefee6282f6" providerId="LiveId" clId="{469F3C58-5290-442A-BEF7-BCF5644C3268}" dt="2020-05-25T13:56:07.620" v="286" actId="478"/>
          <ac:grpSpMkLst>
            <pc:docMk/>
            <pc:sldMk cId="1524915035" sldId="262"/>
            <ac:grpSpMk id="4" creationId="{F648B7DB-0714-469E-A0D9-A9F823BE059D}"/>
          </ac:grpSpMkLst>
        </pc:grpChg>
        <pc:grpChg chg="add mod">
          <ac:chgData name=" " userId="722e0cefee6282f6" providerId="LiveId" clId="{469F3C58-5290-442A-BEF7-BCF5644C3268}" dt="2020-05-25T13:56:11.414" v="287"/>
          <ac:grpSpMkLst>
            <pc:docMk/>
            <pc:sldMk cId="1524915035" sldId="262"/>
            <ac:grpSpMk id="8" creationId="{A0E06C7C-D589-4DDC-8977-86DF60F234B0}"/>
          </ac:grpSpMkLst>
        </pc:grp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5" creationId="{BA407453-6A29-4453-9071-35E5F9134EF1}"/>
          </ac:picMkLst>
        </pc:pic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6" creationId="{2A58A726-EC76-4387-A818-7C3A498939D0}"/>
          </ac:picMkLst>
        </pc:picChg>
        <pc:picChg chg="mod">
          <ac:chgData name=" " userId="722e0cefee6282f6" providerId="LiveId" clId="{469F3C58-5290-442A-BEF7-BCF5644C3268}" dt="2020-05-25T13:52:52.195" v="260"/>
          <ac:picMkLst>
            <pc:docMk/>
            <pc:sldMk cId="1524915035" sldId="262"/>
            <ac:picMk id="7" creationId="{D83C17DF-75F2-4C1E-A220-57A58CC1DA21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9" creationId="{B1B2BEA2-CDA8-4E3D-B307-D9B5661AC33F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10" creationId="{C3E6384F-686B-4709-9E1F-3C5AC14F9B63}"/>
          </ac:picMkLst>
        </pc:picChg>
        <pc:picChg chg="mod">
          <ac:chgData name=" " userId="722e0cefee6282f6" providerId="LiveId" clId="{469F3C58-5290-442A-BEF7-BCF5644C3268}" dt="2020-05-25T13:56:11.414" v="287"/>
          <ac:picMkLst>
            <pc:docMk/>
            <pc:sldMk cId="1524915035" sldId="262"/>
            <ac:picMk id="11" creationId="{DD1C6A1D-75DC-4F8B-8327-4E67DF2984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728BF-D4DA-4947-9CC7-C4CF4A8E157E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EB787-68B3-48A5-A316-6B128279E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EB787-68B3-48A5-A316-6B128279E7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4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1DAD-C4D1-45AF-A73A-C88CAAA2E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30E141-92AA-4C5B-B1D0-133713733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E5BBD-FC94-4FF0-B5BE-52FF7D49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A2789-0279-446C-8449-8EC52A9C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383CA-1845-494E-B2F5-E1779891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9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6135-C4DE-4474-AB4D-2D137360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A5267-EE49-43DC-9F61-D9AD1329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F4051B-4AA9-410D-9B23-23EED88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D9BA1-51B7-42BD-9576-65CAA3A6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4431E-8CC6-4797-93CC-7C2B0E46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4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EDEA84-77E9-491D-890F-ECDCA8251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8C292-57F3-44FC-A99F-0292885E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A2307-BB10-495B-8199-977F8D00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138A0-CEC2-4C9F-802E-1706148D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A6630-EBDB-4E6B-87F9-324BE1E3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A2AD0-01C7-41AE-B3F1-765CA73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2ABE8-BACF-423C-9F47-F81641ED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DD9D9-5CE0-4733-880D-A275FD22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C68EE-399F-40EB-8AC4-5307024D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E4B8-614C-409C-917C-D42F5130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5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E8608-030B-483E-8909-E21370A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F3907-126E-4B1A-BD63-499B030C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DF3C0-79DF-4A7C-A8BF-AFE9EBF6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A0E0C-E77A-48CD-A64E-2121EC30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86DC5-7319-47DD-B641-6B9DA956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49C4A-1AB4-42AA-ACD4-91FECD7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B26C6-24A1-4D2A-B1CB-05A21720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9917A3-8B89-4FC2-938E-6A893B03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95A02-7C22-447C-B763-7018616F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47839-3D97-431F-B256-5B24159A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DC5D-2EF0-426A-8ED1-C3A00F83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7D23C-ECCF-4168-A229-435D567E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0E45C-C5D8-491C-AC7B-80D05573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C13B0-E7D6-4D59-82E0-1DEA10BA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EE877-FE60-42E4-8CC6-A5588C9E1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00974-555C-47C0-A9EC-94E5317EC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1FC2D-B627-41A1-ACB8-18BC3E81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E14134-F63E-40BA-B464-F5FD4560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93333-F511-4A47-9304-73B1E101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1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2634-E6CF-40A5-AAE9-63B741F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844CA-C00F-49EE-9A35-25F3484D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83537B-3720-4B23-8706-BD858A7B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CEC70-05EB-4E40-8A1C-70899151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38800-F28A-4760-8A53-22EC6899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443B63-CFAD-4901-A8DF-0B31F0D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B5A7E-C68A-438B-B730-B5D06ABD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B464F-7E54-4CC6-AA77-A6EB690C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8DD0B-E9B6-451F-AB5F-65DFDEE5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585D8-E313-4B0D-A167-4C0D9293C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C8132-E63E-462F-AC63-CCF6EFE6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DEBB1-A996-4742-97C6-6A2A2DDB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9C8B71-2A08-42DF-8A7E-23B52600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1CA8C-FD4D-49D7-A275-E056C65C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CF1ACE-2D87-4ECE-ADBA-759D52BB7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F18FF-9D98-4C06-A031-7BB99BB4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E5349-3D3A-4E0C-AF9A-6F247764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E11F5-2C85-4B60-B5BF-CE362813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6F244-6DC2-42BF-9F77-8FF47876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165D9-F338-40C0-B1B5-5CE7D23D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5C7E2-2966-4EEE-8C08-81D390FA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37AE-483E-435B-B2FF-AD9E86EC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92B4-57FE-4845-BC12-D50BF278D50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EF302-CD72-4895-9201-BA7CD575C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6693-5BDB-440C-AB86-EA1C90889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777D-1A8B-4A71-BF77-1ED02F2AF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7.svg"/><Relationship Id="rId21" Type="http://schemas.openxmlformats.org/officeDocument/2006/relationships/image" Target="../media/image28.png"/><Relationship Id="rId7" Type="http://schemas.openxmlformats.org/officeDocument/2006/relationships/image" Target="../media/image9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8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5122245-3E9F-4D7E-99A9-CACFBCF2CBFB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E41EF61C-BA3D-4D7E-AB6B-FD46DB3C8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A43B3F43-A815-4737-858D-3D268C517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D9B416B0-C3A4-4A8F-8B0E-5CBDC27E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B0970F0-7C85-4E62-842E-52744BEAA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5400" b="1">
                <a:ea typeface="맑은 고딕"/>
              </a:rPr>
              <a:t>스마트폰 게임 프로그래밍</a:t>
            </a:r>
            <a:br>
              <a:rPr lang="ko-KR" altLang="en-US" sz="5400" b="1">
                <a:ea typeface="맑은 고딕"/>
              </a:rPr>
            </a:br>
            <a:r>
              <a:rPr lang="ko-KR" altLang="en-US" sz="5400" b="1">
                <a:ea typeface="맑은 고딕"/>
              </a:rPr>
              <a:t>기획 발표</a:t>
            </a:r>
            <a:endParaRPr lang="ko-KR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0B6B47-5D8A-4E79-92B7-AE3FCF549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051" y="3724969"/>
            <a:ext cx="3709898" cy="10756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>
                <a:ea typeface="맑은 고딕"/>
              </a:rPr>
              <a:t>2017180035 장수현</a:t>
            </a:r>
          </a:p>
          <a:p>
            <a:r>
              <a:rPr lang="ko-KR" altLang="en-US" b="1" dirty="0">
                <a:ea typeface="맑은 고딕"/>
              </a:rPr>
              <a:t>2017182006 김민주</a:t>
            </a:r>
          </a:p>
        </p:txBody>
      </p:sp>
    </p:spTree>
    <p:extLst>
      <p:ext uri="{BB962C8B-B14F-4D97-AF65-F5344CB8AC3E}">
        <p14:creationId xmlns:p14="http://schemas.microsoft.com/office/powerpoint/2010/main" val="260109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9B858-210B-48D5-B8D6-182038CD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ea typeface="맑은 고딕"/>
              </a:rPr>
              <a:t>목차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AF98D-0653-4092-8F70-9E9006C1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5" y="1923317"/>
            <a:ext cx="53476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>
                <a:ea typeface="맑은 고딕"/>
              </a:rPr>
              <a:t>1. 사용하는 </a:t>
            </a:r>
            <a:r>
              <a:rPr lang="ko-KR" altLang="en-US" err="1">
                <a:ea typeface="맑은 고딕"/>
              </a:rPr>
              <a:t>open</a:t>
            </a:r>
            <a:r>
              <a:rPr lang="ko-KR" altLang="en-US">
                <a:ea typeface="맑은 고딕"/>
              </a:rPr>
              <a:t> API</a:t>
            </a:r>
            <a:endParaRPr lang="ko-KR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>
                <a:ea typeface="맑은 고딕"/>
              </a:rPr>
              <a:t>2. 개발 목표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>
                <a:ea typeface="맑은 고딕"/>
              </a:rPr>
              <a:t>3. 개발 일정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654706-4C21-43DB-A1B2-21F31B401ED0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7A1C8A97-7B70-40CA-8812-ED52EF698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D0A9FD54-86D6-43DC-B425-1DA84BA18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56F35330-5A03-4A60-970B-CAC7A6324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2300521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B60BD3-BB29-4165-AD25-FF738524B963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28" name="그래픽 27" descr="버스">
              <a:extLst>
                <a:ext uri="{FF2B5EF4-FFF2-40B4-BE49-F238E27FC236}">
                  <a16:creationId xmlns:a16="http://schemas.microsoft.com/office/drawing/2014/main" id="{1C7367D4-07B9-470F-9535-89E8EB4E9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29" name="그래픽 28" descr="버스">
              <a:extLst>
                <a:ext uri="{FF2B5EF4-FFF2-40B4-BE49-F238E27FC236}">
                  <a16:creationId xmlns:a16="http://schemas.microsoft.com/office/drawing/2014/main" id="{8CCD27E8-4F96-4278-B309-D6CFC101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30" name="그래픽 29" descr="버스">
              <a:extLst>
                <a:ext uri="{FF2B5EF4-FFF2-40B4-BE49-F238E27FC236}">
                  <a16:creationId xmlns:a16="http://schemas.microsoft.com/office/drawing/2014/main" id="{42289B09-A2DC-4525-885E-D4770ACF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78BA350-63F2-48DC-8A26-18C8C821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사용하는 </a:t>
            </a:r>
            <a:r>
              <a:rPr lang="ko-KR" altLang="en-US" err="1">
                <a:ea typeface="맑은 고딕"/>
              </a:rPr>
              <a:t>open</a:t>
            </a:r>
            <a:r>
              <a:rPr lang="ko-KR" altLang="en-US">
                <a:ea typeface="맑은 고딕"/>
              </a:rPr>
              <a:t> API</a:t>
            </a:r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010EC7-C261-41BE-89DD-B4B81C40273D}"/>
              </a:ext>
            </a:extLst>
          </p:cNvPr>
          <p:cNvGrpSpPr/>
          <p:nvPr/>
        </p:nvGrpSpPr>
        <p:grpSpPr>
          <a:xfrm>
            <a:off x="132376" y="1112400"/>
            <a:ext cx="7111372" cy="3654976"/>
            <a:chOff x="4771199" y="1601512"/>
            <a:chExt cx="7111372" cy="3654976"/>
          </a:xfrm>
        </p:grpSpPr>
        <p:pic>
          <p:nvPicPr>
            <p:cNvPr id="4" name="그림 4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5FEA9D2D-5AAA-48BB-9506-DFDEF8D2E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6493" t="18123" r="17708" b="18770"/>
            <a:stretch/>
          </p:blipFill>
          <p:spPr>
            <a:xfrm>
              <a:off x="4771199" y="1601512"/>
              <a:ext cx="7111372" cy="3654976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AA29AD93-3266-43BF-947B-3AA762B3E724}"/>
                </a:ext>
              </a:extLst>
            </p:cNvPr>
            <p:cNvSpPr/>
            <p:nvPr/>
          </p:nvSpPr>
          <p:spPr>
            <a:xfrm>
              <a:off x="5682832" y="2118296"/>
              <a:ext cx="1419304" cy="411840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635D28-A6B5-4335-8614-CEDD22066C49}"/>
              </a:ext>
            </a:extLst>
          </p:cNvPr>
          <p:cNvGrpSpPr/>
          <p:nvPr/>
        </p:nvGrpSpPr>
        <p:grpSpPr>
          <a:xfrm>
            <a:off x="2463313" y="1152525"/>
            <a:ext cx="8496300" cy="5705475"/>
            <a:chOff x="3380864" y="1152525"/>
            <a:chExt cx="8496300" cy="570547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301E12D-89AD-4A7B-A76A-48A04C6A6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80864" y="1152525"/>
              <a:ext cx="8496300" cy="5705475"/>
            </a:xfrm>
            <a:prstGeom prst="rect">
              <a:avLst/>
            </a:prstGeom>
          </p:spPr>
        </p:pic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9262DACC-5C2B-4899-8C95-A4D8F92B8C4A}"/>
                </a:ext>
              </a:extLst>
            </p:cNvPr>
            <p:cNvSpPr/>
            <p:nvPr/>
          </p:nvSpPr>
          <p:spPr>
            <a:xfrm>
              <a:off x="4971495" y="1526959"/>
              <a:ext cx="1677880" cy="390618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79076B-A86A-4851-8E57-EB8FA70B639B}"/>
              </a:ext>
            </a:extLst>
          </p:cNvPr>
          <p:cNvGrpSpPr/>
          <p:nvPr/>
        </p:nvGrpSpPr>
        <p:grpSpPr>
          <a:xfrm>
            <a:off x="2587138" y="382379"/>
            <a:ext cx="8372475" cy="6477000"/>
            <a:chOff x="2587138" y="382379"/>
            <a:chExt cx="8372475" cy="64770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B674429-45DD-4BF7-B85B-EB0924F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87138" y="382379"/>
              <a:ext cx="8372475" cy="6477000"/>
            </a:xfrm>
            <a:prstGeom prst="rect">
              <a:avLst/>
            </a:prstGeom>
          </p:spPr>
        </p:pic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9FF0B4FB-A515-4BE9-B50C-083EAF7AD237}"/>
                </a:ext>
              </a:extLst>
            </p:cNvPr>
            <p:cNvSpPr/>
            <p:nvPr/>
          </p:nvSpPr>
          <p:spPr>
            <a:xfrm>
              <a:off x="4136994" y="798990"/>
              <a:ext cx="1740023" cy="426128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3191C0B-1513-4A95-BFD0-8B370FF83C11}"/>
              </a:ext>
            </a:extLst>
          </p:cNvPr>
          <p:cNvGrpSpPr/>
          <p:nvPr/>
        </p:nvGrpSpPr>
        <p:grpSpPr>
          <a:xfrm>
            <a:off x="2463313" y="0"/>
            <a:ext cx="6796216" cy="6858000"/>
            <a:chOff x="2463313" y="0"/>
            <a:chExt cx="6796216" cy="68580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160DAEA-00E4-4F09-8181-443DC88D0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63313" y="0"/>
              <a:ext cx="6796216" cy="6858000"/>
            </a:xfrm>
            <a:prstGeom prst="rect">
              <a:avLst/>
            </a:prstGeom>
          </p:spPr>
        </p:pic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62994291-F3FC-403C-A888-F0D47E8F423B}"/>
                </a:ext>
              </a:extLst>
            </p:cNvPr>
            <p:cNvSpPr/>
            <p:nvPr/>
          </p:nvSpPr>
          <p:spPr>
            <a:xfrm>
              <a:off x="3773009" y="310718"/>
              <a:ext cx="1251751" cy="28687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E76C49-20BC-41C3-B535-C2040CD965FD}"/>
              </a:ext>
            </a:extLst>
          </p:cNvPr>
          <p:cNvGrpSpPr/>
          <p:nvPr/>
        </p:nvGrpSpPr>
        <p:grpSpPr>
          <a:xfrm>
            <a:off x="2509714" y="-1379"/>
            <a:ext cx="6873640" cy="6858000"/>
            <a:chOff x="2509714" y="-1379"/>
            <a:chExt cx="6873640" cy="68580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836932A-298C-4806-A08A-79217CF5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09714" y="-1379"/>
              <a:ext cx="6873640" cy="6858000"/>
            </a:xfrm>
            <a:prstGeom prst="rect">
              <a:avLst/>
            </a:prstGeom>
          </p:spPr>
        </p:pic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DE69D65E-DC16-4730-A403-AD0A2B78EC6D}"/>
                </a:ext>
              </a:extLst>
            </p:cNvPr>
            <p:cNvSpPr/>
            <p:nvPr/>
          </p:nvSpPr>
          <p:spPr>
            <a:xfrm>
              <a:off x="3852909" y="309339"/>
              <a:ext cx="1020932" cy="28687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4071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7338-5998-4E7B-A13F-9E7C6DB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목표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D305E-6E52-4E75-8E90-F19C1981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>
                <a:ea typeface="맑은 고딕"/>
              </a:rPr>
              <a:t>버스와 날씨 정보 어플</a:t>
            </a:r>
          </a:p>
          <a:p>
            <a:pPr>
              <a:lnSpc>
                <a:spcPct val="250000"/>
              </a:lnSpc>
            </a:pPr>
            <a:r>
              <a:rPr lang="ko-KR" altLang="en-US">
                <a:ea typeface="맑은 고딕"/>
              </a:rPr>
              <a:t>경기도 버스 위치 정보와 도착정보를 알려준다</a:t>
            </a:r>
            <a:endParaRPr lang="ko-KR">
              <a:ea typeface="맑은 고딕"/>
            </a:endParaRPr>
          </a:p>
          <a:p>
            <a:pPr>
              <a:lnSpc>
                <a:spcPct val="250000"/>
              </a:lnSpc>
            </a:pPr>
            <a:r>
              <a:rPr lang="ko-KR" altLang="en-US">
                <a:ea typeface="맑은 고딕"/>
              </a:rPr>
              <a:t>버스 정보와 함께 날씨 정보도 알려준다</a:t>
            </a:r>
          </a:p>
          <a:p>
            <a:endParaRPr lang="ko-KR" altLang="en-US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B73D92-EBD0-404F-B536-6BB6BF7F0586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5" name="그래픽 4" descr="버스">
              <a:extLst>
                <a:ext uri="{FF2B5EF4-FFF2-40B4-BE49-F238E27FC236}">
                  <a16:creationId xmlns:a16="http://schemas.microsoft.com/office/drawing/2014/main" id="{3A8FC065-CB84-4F18-8300-D61C4DF3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6" name="그래픽 5" descr="버스">
              <a:extLst>
                <a:ext uri="{FF2B5EF4-FFF2-40B4-BE49-F238E27FC236}">
                  <a16:creationId xmlns:a16="http://schemas.microsoft.com/office/drawing/2014/main" id="{4F79F290-7B0D-41A3-982D-09572DCF4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7" name="그래픽 6" descr="버스">
              <a:extLst>
                <a:ext uri="{FF2B5EF4-FFF2-40B4-BE49-F238E27FC236}">
                  <a16:creationId xmlns:a16="http://schemas.microsoft.com/office/drawing/2014/main" id="{2144F932-13DF-4497-8126-8ED95533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6445109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E5C8FDD-75EF-4D2C-A946-E166AD50CD08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106" name="그래픽 105" descr="버스">
              <a:extLst>
                <a:ext uri="{FF2B5EF4-FFF2-40B4-BE49-F238E27FC236}">
                  <a16:creationId xmlns:a16="http://schemas.microsoft.com/office/drawing/2014/main" id="{7BEBB2F3-47A3-43B2-B55F-5DEDE04D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7" name="그래픽 106" descr="버스">
              <a:extLst>
                <a:ext uri="{FF2B5EF4-FFF2-40B4-BE49-F238E27FC236}">
                  <a16:creationId xmlns:a16="http://schemas.microsoft.com/office/drawing/2014/main" id="{04B376B4-FB57-4F7A-8D36-CAE1661D9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8" name="그래픽 107" descr="버스">
              <a:extLst>
                <a:ext uri="{FF2B5EF4-FFF2-40B4-BE49-F238E27FC236}">
                  <a16:creationId xmlns:a16="http://schemas.microsoft.com/office/drawing/2014/main" id="{E38C4C0E-715A-4994-A50C-ACB1FE897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D754DF-5405-40B9-B3D5-DBF045BEA684}"/>
              </a:ext>
            </a:extLst>
          </p:cNvPr>
          <p:cNvGrpSpPr/>
          <p:nvPr/>
        </p:nvGrpSpPr>
        <p:grpSpPr>
          <a:xfrm>
            <a:off x="202162" y="1504600"/>
            <a:ext cx="1631996" cy="3196947"/>
            <a:chOff x="68349" y="42636"/>
            <a:chExt cx="2080845" cy="407376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6B412E9-7034-4113-87F8-2A06F78B568C}"/>
                </a:ext>
              </a:extLst>
            </p:cNvPr>
            <p:cNvSpPr/>
            <p:nvPr/>
          </p:nvSpPr>
          <p:spPr>
            <a:xfrm>
              <a:off x="68349" y="42636"/>
              <a:ext cx="2080845" cy="407376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err="1">
                  <a:ea typeface="맑은 고딕"/>
                </a:rPr>
                <a:t>버날</a:t>
              </a:r>
              <a:r>
                <a:rPr lang="ko-KR" altLang="en-US" sz="1600" b="1">
                  <a:ea typeface="맑은 고딕"/>
                </a:rPr>
                <a:t> BUNAL</a:t>
              </a:r>
              <a:endParaRPr lang="ko-KR" sz="1600" b="1"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ea typeface="맑은 고딕"/>
                </a:rPr>
                <a:t>(버스와 날씨)</a:t>
              </a: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7E137E7-ADEC-4932-B10C-D8B9723DD813}"/>
                </a:ext>
              </a:extLst>
            </p:cNvPr>
            <p:cNvSpPr/>
            <p:nvPr/>
          </p:nvSpPr>
          <p:spPr>
            <a:xfrm rot="10800000">
              <a:off x="566580" y="42637"/>
              <a:ext cx="1084384" cy="214923"/>
            </a:xfrm>
            <a:prstGeom prst="round2Same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래픽 2" descr="일">
              <a:extLst>
                <a:ext uri="{FF2B5EF4-FFF2-40B4-BE49-F238E27FC236}">
                  <a16:creationId xmlns:a16="http://schemas.microsoft.com/office/drawing/2014/main" id="{E9DFDF1A-DF78-4084-B8CC-19BF9228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3307" y="670983"/>
              <a:ext cx="914400" cy="914400"/>
            </a:xfrm>
            <a:prstGeom prst="rect">
              <a:avLst/>
            </a:prstGeom>
          </p:spPr>
        </p:pic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71A1211C-C94A-48C3-85B9-B5D5EEAEB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7574" y="2594603"/>
              <a:ext cx="914400" cy="9144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D25F3CE-0544-4397-AE00-1F279E8EDC92}"/>
              </a:ext>
            </a:extLst>
          </p:cNvPr>
          <p:cNvGrpSpPr/>
          <p:nvPr/>
        </p:nvGrpSpPr>
        <p:grpSpPr>
          <a:xfrm>
            <a:off x="7578473" y="3507292"/>
            <a:ext cx="1631996" cy="3207385"/>
            <a:chOff x="8678581" y="-3631"/>
            <a:chExt cx="2080845" cy="4073768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C6B6E4C-7652-4050-A782-4B6125D82E83}"/>
                </a:ext>
              </a:extLst>
            </p:cNvPr>
            <p:cNvSpPr/>
            <p:nvPr/>
          </p:nvSpPr>
          <p:spPr>
            <a:xfrm>
              <a:off x="8678581" y="-3631"/>
              <a:ext cx="2080845" cy="407376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ea typeface="맑은 고딕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DB47ED0-718D-4483-90D6-1769444C2876}"/>
                </a:ext>
              </a:extLst>
            </p:cNvPr>
            <p:cNvGrpSpPr/>
            <p:nvPr/>
          </p:nvGrpSpPr>
          <p:grpSpPr>
            <a:xfrm>
              <a:off x="8801621" y="-3630"/>
              <a:ext cx="1810266" cy="3895643"/>
              <a:chOff x="8801621" y="-3630"/>
              <a:chExt cx="1810266" cy="3895643"/>
            </a:xfrm>
          </p:grpSpPr>
          <p:sp>
            <p:nvSpPr>
              <p:cNvPr id="42" name="사각형: 둥근 위쪽 모서리 41">
                <a:extLst>
                  <a:ext uri="{FF2B5EF4-FFF2-40B4-BE49-F238E27FC236}">
                    <a16:creationId xmlns:a16="http://schemas.microsoft.com/office/drawing/2014/main" id="{F21F6FF1-7DA2-4093-AB42-F1E562912A99}"/>
                  </a:ext>
                </a:extLst>
              </p:cNvPr>
              <p:cNvSpPr/>
              <p:nvPr/>
            </p:nvSpPr>
            <p:spPr>
              <a:xfrm rot="10800000">
                <a:off x="9176813" y="-3630"/>
                <a:ext cx="1084384" cy="214923"/>
              </a:xfrm>
              <a:prstGeom prst="round2Same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래픽 59" descr="왼쪽으로 도는 줄 화살표">
                <a:extLst>
                  <a:ext uri="{FF2B5EF4-FFF2-40B4-BE49-F238E27FC236}">
                    <a16:creationId xmlns:a16="http://schemas.microsoft.com/office/drawing/2014/main" id="{9DE99297-E29A-48E6-AC01-8E1DF0F2A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801621" y="209444"/>
                <a:ext cx="306860" cy="306860"/>
              </a:xfrm>
              <a:prstGeom prst="rect">
                <a:avLst/>
              </a:prstGeom>
            </p:spPr>
          </p:pic>
          <p:pic>
            <p:nvPicPr>
              <p:cNvPr id="63" name="그래픽 62" descr="일">
                <a:extLst>
                  <a:ext uri="{FF2B5EF4-FFF2-40B4-BE49-F238E27FC236}">
                    <a16:creationId xmlns:a16="http://schemas.microsoft.com/office/drawing/2014/main" id="{E41F12BC-F566-4BC1-A6F8-372FB647E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98783" y="624716"/>
                <a:ext cx="1274805" cy="1285102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BA7AA60-0C8D-417A-8F42-5810F7B1149E}"/>
                  </a:ext>
                </a:extLst>
              </p:cNvPr>
              <p:cNvSpPr/>
              <p:nvPr/>
            </p:nvSpPr>
            <p:spPr>
              <a:xfrm>
                <a:off x="8890435" y="296525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ea typeface="맑은 고딕"/>
                  </a:rPr>
                  <a:t>날씨</a:t>
                </a:r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8C182E2-D471-426C-B7C4-3E024E73F3C4}"/>
                  </a:ext>
                </a:extLst>
              </p:cNvPr>
              <p:cNvSpPr/>
              <p:nvPr/>
            </p:nvSpPr>
            <p:spPr>
              <a:xfrm>
                <a:off x="8890435" y="327417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ea typeface="맑은 고딕"/>
                  </a:rPr>
                  <a:t>온도</a:t>
                </a:r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2E9A281-6F99-4A30-AB7A-1F5596A2CBCE}"/>
                  </a:ext>
                </a:extLst>
              </p:cNvPr>
              <p:cNvSpPr/>
              <p:nvPr/>
            </p:nvSpPr>
            <p:spPr>
              <a:xfrm>
                <a:off x="8890435" y="3583094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ea typeface="맑은 고딕"/>
                  </a:rPr>
                  <a:t>불쾌지수</a:t>
                </a:r>
              </a:p>
            </p:txBody>
          </p:sp>
          <p:pic>
            <p:nvPicPr>
              <p:cNvPr id="68" name="그래픽 68" descr="가로 막대형 차트">
                <a:extLst>
                  <a:ext uri="{FF2B5EF4-FFF2-40B4-BE49-F238E27FC236}">
                    <a16:creationId xmlns:a16="http://schemas.microsoft.com/office/drawing/2014/main" id="{A6119B94-6A8C-49A6-A495-34C24368F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894298" y="2052661"/>
                <a:ext cx="1717589" cy="924697"/>
              </a:xfrm>
              <a:prstGeom prst="rect">
                <a:avLst/>
              </a:prstGeom>
            </p:spPr>
          </p:pic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308B287-7E77-4EB1-A924-691998C8F65A}"/>
              </a:ext>
            </a:extLst>
          </p:cNvPr>
          <p:cNvGrpSpPr/>
          <p:nvPr/>
        </p:nvGrpSpPr>
        <p:grpSpPr>
          <a:xfrm>
            <a:off x="10038768" y="83400"/>
            <a:ext cx="1631996" cy="3207385"/>
            <a:chOff x="10778947" y="3375884"/>
            <a:chExt cx="2080845" cy="4073768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FF757B9-1FD2-4E0F-8892-1EE9016AE25F}"/>
                </a:ext>
              </a:extLst>
            </p:cNvPr>
            <p:cNvGrpSpPr/>
            <p:nvPr/>
          </p:nvGrpSpPr>
          <p:grpSpPr>
            <a:xfrm>
              <a:off x="10778947" y="3375884"/>
              <a:ext cx="2080845" cy="4073768"/>
              <a:chOff x="10765123" y="2849002"/>
              <a:chExt cx="2080845" cy="4073768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07573C1-920C-4812-AB7B-9F434CA5ADCE}"/>
                  </a:ext>
                </a:extLst>
              </p:cNvPr>
              <p:cNvSpPr/>
              <p:nvPr/>
            </p:nvSpPr>
            <p:spPr>
              <a:xfrm>
                <a:off x="10765123" y="2849002"/>
                <a:ext cx="2080845" cy="407376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ea typeface="맑은 고딕"/>
                </a:endParaRPr>
              </a:p>
            </p:txBody>
          </p:sp>
          <p:pic>
            <p:nvPicPr>
              <p:cNvPr id="62" name="그래픽 59" descr="왼쪽으로 도는 줄 화살표">
                <a:extLst>
                  <a:ext uri="{FF2B5EF4-FFF2-40B4-BE49-F238E27FC236}">
                    <a16:creationId xmlns:a16="http://schemas.microsoft.com/office/drawing/2014/main" id="{4DD0624C-7BE0-42F4-AF7C-2AB20219F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57271" y="3165050"/>
                <a:ext cx="306860" cy="306860"/>
              </a:xfrm>
              <a:prstGeom prst="rect">
                <a:avLst/>
              </a:prstGeom>
            </p:spPr>
          </p:pic>
          <p:pic>
            <p:nvPicPr>
              <p:cNvPr id="69" name="그림 69" descr="텍스트, 지도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590F82E6-9CB9-4595-88B6-43CCFA7A00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-1219" t="23229" r="-296"/>
              <a:stretch/>
            </p:blipFill>
            <p:spPr>
              <a:xfrm>
                <a:off x="10771339" y="3592070"/>
                <a:ext cx="2067407" cy="3146832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9466F0-79DE-4AC2-85DD-4483E453EACB}"/>
                  </a:ext>
                </a:extLst>
              </p:cNvPr>
              <p:cNvSpPr txBox="1"/>
              <p:nvPr/>
            </p:nvSpPr>
            <p:spPr>
              <a:xfrm>
                <a:off x="11164131" y="3120088"/>
                <a:ext cx="1380867" cy="35182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200" b="1" err="1">
                    <a:ea typeface="맑은 고딕"/>
                  </a:rPr>
                  <a:t>길찾기</a:t>
                </a:r>
                <a:r>
                  <a:rPr lang="ko-KR" altLang="en-US" sz="1200" b="1">
                    <a:ea typeface="맑은 고딕"/>
                  </a:rPr>
                  <a:t> 결과</a:t>
                </a:r>
              </a:p>
            </p:txBody>
          </p:sp>
        </p:grp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5E6156F5-4EA7-47DF-B39E-D94B6603CC8F}"/>
                </a:ext>
              </a:extLst>
            </p:cNvPr>
            <p:cNvSpPr/>
            <p:nvPr/>
          </p:nvSpPr>
          <p:spPr>
            <a:xfrm rot="10800000">
              <a:off x="11264517" y="3388070"/>
              <a:ext cx="1084384" cy="214923"/>
            </a:xfrm>
            <a:prstGeom prst="round2Same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제목 1">
            <a:extLst>
              <a:ext uri="{FF2B5EF4-FFF2-40B4-BE49-F238E27FC236}">
                <a16:creationId xmlns:a16="http://schemas.microsoft.com/office/drawing/2014/main" id="{25F65D39-8F87-4E87-B58A-46FBF6C4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6" y="29624"/>
            <a:ext cx="3334011" cy="1346439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개발 목표</a:t>
            </a:r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37EE8392-9379-4A7A-A8A7-E2EC2DBED644}"/>
              </a:ext>
            </a:extLst>
          </p:cNvPr>
          <p:cNvSpPr/>
          <p:nvPr/>
        </p:nvSpPr>
        <p:spPr>
          <a:xfrm>
            <a:off x="1979367" y="2839464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CBB6638D-3260-42F2-8BC0-4FDDE05E5661}"/>
              </a:ext>
            </a:extLst>
          </p:cNvPr>
          <p:cNvSpPr/>
          <p:nvPr/>
        </p:nvSpPr>
        <p:spPr>
          <a:xfrm>
            <a:off x="4484832" y="2838797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C1AA1B1-AB77-4F32-8208-15FBF98515B0}"/>
              </a:ext>
            </a:extLst>
          </p:cNvPr>
          <p:cNvGrpSpPr/>
          <p:nvPr/>
        </p:nvGrpSpPr>
        <p:grpSpPr>
          <a:xfrm>
            <a:off x="2683119" y="1468268"/>
            <a:ext cx="1784135" cy="3196979"/>
            <a:chOff x="5347922" y="109523"/>
            <a:chExt cx="1784135" cy="3196979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FA5CE64-3254-4187-9B88-A52AC5C59493}"/>
                </a:ext>
              </a:extLst>
            </p:cNvPr>
            <p:cNvGrpSpPr/>
            <p:nvPr/>
          </p:nvGrpSpPr>
          <p:grpSpPr>
            <a:xfrm>
              <a:off x="5347922" y="109523"/>
              <a:ext cx="1784135" cy="3196979"/>
              <a:chOff x="2233409" y="52405"/>
              <a:chExt cx="2274737" cy="407380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8F781D0A-1F20-4EAA-86C2-BCB4361E9FB7}"/>
                  </a:ext>
                </a:extLst>
              </p:cNvPr>
              <p:cNvGrpSpPr/>
              <p:nvPr/>
            </p:nvGrpSpPr>
            <p:grpSpPr>
              <a:xfrm>
                <a:off x="2233409" y="52405"/>
                <a:ext cx="2086424" cy="4073800"/>
                <a:chOff x="2233409" y="52405"/>
                <a:chExt cx="2086424" cy="4073800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9C6D6C77-82B3-4A32-846E-8A3B7B1D94FA}"/>
                    </a:ext>
                  </a:extLst>
                </p:cNvPr>
                <p:cNvSpPr/>
                <p:nvPr/>
              </p:nvSpPr>
              <p:spPr>
                <a:xfrm>
                  <a:off x="2233409" y="52405"/>
                  <a:ext cx="2080845" cy="4073768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둥근 위쪽 모서리 6">
                  <a:extLst>
                    <a:ext uri="{FF2B5EF4-FFF2-40B4-BE49-F238E27FC236}">
                      <a16:creationId xmlns:a16="http://schemas.microsoft.com/office/drawing/2014/main" id="{5DCA86E1-0DB3-4D2E-A736-D4DBBA2E22F0}"/>
                    </a:ext>
                  </a:extLst>
                </p:cNvPr>
                <p:cNvSpPr/>
                <p:nvPr/>
              </p:nvSpPr>
              <p:spPr>
                <a:xfrm rot="10800000">
                  <a:off x="2731640" y="52406"/>
                  <a:ext cx="1084384" cy="214923"/>
                </a:xfrm>
                <a:prstGeom prst="round2Same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0CFECD-888B-4552-8703-514DED2A876B}"/>
                    </a:ext>
                  </a:extLst>
                </p:cNvPr>
                <p:cNvSpPr txBox="1"/>
                <p:nvPr/>
              </p:nvSpPr>
              <p:spPr>
                <a:xfrm>
                  <a:off x="2338633" y="3666175"/>
                  <a:ext cx="889686" cy="352970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ko-KR" altLang="en-US" sz="1200" b="1">
                      <a:ea typeface="맑은 고딕"/>
                    </a:rPr>
                    <a:t>정류장</a:t>
                  </a:r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99F97DDF-5B9D-48F2-AF74-0D50EF2B4DB0}"/>
                    </a:ext>
                  </a:extLst>
                </p:cNvPr>
                <p:cNvCxnSpPr/>
                <p:nvPr/>
              </p:nvCxnSpPr>
              <p:spPr>
                <a:xfrm flipV="1">
                  <a:off x="2239779" y="3611341"/>
                  <a:ext cx="2080054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0D29B84A-60F5-44B1-B61F-AEFEC5BEE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28319" y="3621639"/>
                  <a:ext cx="10297" cy="5045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" name="그래픽 15" descr="돋보기">
                  <a:extLst>
                    <a:ext uri="{FF2B5EF4-FFF2-40B4-BE49-F238E27FC236}">
                      <a16:creationId xmlns:a16="http://schemas.microsoft.com/office/drawing/2014/main" id="{C692D3DB-036C-48AC-AA76-394580B7FC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6849" y="420469"/>
                  <a:ext cx="389238" cy="378942"/>
                </a:xfrm>
                <a:prstGeom prst="rect">
                  <a:avLst/>
                </a:prstGeom>
              </p:spPr>
            </p:pic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1F7AE7FC-3D35-4C9D-A786-B09F0DB93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9590" y="728099"/>
                  <a:ext cx="1359244" cy="1029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9086FE9-8697-4841-B508-904446497B2D}"/>
                    </a:ext>
                  </a:extLst>
                </p:cNvPr>
                <p:cNvSpPr/>
                <p:nvPr/>
              </p:nvSpPr>
              <p:spPr>
                <a:xfrm>
                  <a:off x="2422555" y="972660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0209DBFD-39F5-4F12-9B57-8B66A37C3B60}"/>
                    </a:ext>
                  </a:extLst>
                </p:cNvPr>
                <p:cNvSpPr/>
                <p:nvPr/>
              </p:nvSpPr>
              <p:spPr>
                <a:xfrm>
                  <a:off x="2422555" y="1281579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9846DB9-2354-4BBE-87BE-D93C1082B3DF}"/>
                    </a:ext>
                  </a:extLst>
                </p:cNvPr>
                <p:cNvSpPr/>
                <p:nvPr/>
              </p:nvSpPr>
              <p:spPr>
                <a:xfrm>
                  <a:off x="2422555" y="1590497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ECD1B82C-F818-400B-B40B-185CCC2F1716}"/>
                    </a:ext>
                  </a:extLst>
                </p:cNvPr>
                <p:cNvSpPr/>
                <p:nvPr/>
              </p:nvSpPr>
              <p:spPr>
                <a:xfrm>
                  <a:off x="2422555" y="1899416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80145485-534A-417D-8C83-C076807E69DC}"/>
                    </a:ext>
                  </a:extLst>
                </p:cNvPr>
                <p:cNvSpPr/>
                <p:nvPr/>
              </p:nvSpPr>
              <p:spPr>
                <a:xfrm>
                  <a:off x="2422555" y="2208336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B8B9638-8B01-499C-AEB5-CAD4829E136B}"/>
                    </a:ext>
                  </a:extLst>
                </p:cNvPr>
                <p:cNvSpPr/>
                <p:nvPr/>
              </p:nvSpPr>
              <p:spPr>
                <a:xfrm>
                  <a:off x="2422555" y="2517254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9EF6261-9AF6-445D-A7C9-4F9FC5B85F14}"/>
                    </a:ext>
                  </a:extLst>
                </p:cNvPr>
                <p:cNvSpPr/>
                <p:nvPr/>
              </p:nvSpPr>
              <p:spPr>
                <a:xfrm>
                  <a:off x="2422555" y="2826173"/>
                  <a:ext cx="1709351" cy="30891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C1D681-E214-4DF2-BA00-3EF898E5EEA9}"/>
                  </a:ext>
                </a:extLst>
              </p:cNvPr>
              <p:cNvSpPr txBox="1"/>
              <p:nvPr/>
            </p:nvSpPr>
            <p:spPr>
              <a:xfrm>
                <a:off x="3185974" y="3666175"/>
                <a:ext cx="1322172" cy="35297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200" b="1">
                    <a:ea typeface="맑은 고딕"/>
                  </a:rPr>
                  <a:t>버스 번호</a:t>
                </a:r>
              </a:p>
            </p:txBody>
          </p:sp>
        </p:grp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589283-F957-47FC-A7E8-D05D7616285D}"/>
                </a:ext>
              </a:extLst>
            </p:cNvPr>
            <p:cNvSpPr/>
            <p:nvPr/>
          </p:nvSpPr>
          <p:spPr>
            <a:xfrm>
              <a:off x="5437182" y="2917294"/>
              <a:ext cx="641767" cy="36280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196"/>
              </a:schemeClr>
            </a:solidFill>
            <a:ln>
              <a:solidFill>
                <a:srgbClr val="C5E0B4">
                  <a:alpha val="1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268543-2C0D-4B50-81EE-FA2E69C6598F}"/>
              </a:ext>
            </a:extLst>
          </p:cNvPr>
          <p:cNvGrpSpPr/>
          <p:nvPr/>
        </p:nvGrpSpPr>
        <p:grpSpPr>
          <a:xfrm>
            <a:off x="5123599" y="1504600"/>
            <a:ext cx="1775960" cy="3207385"/>
            <a:chOff x="7582218" y="113801"/>
            <a:chExt cx="1775960" cy="3207385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451F9D8-9C15-4168-9BC1-6F4673822D73}"/>
                </a:ext>
              </a:extLst>
            </p:cNvPr>
            <p:cNvGrpSpPr/>
            <p:nvPr/>
          </p:nvGrpSpPr>
          <p:grpSpPr>
            <a:xfrm>
              <a:off x="7582218" y="113801"/>
              <a:ext cx="1775960" cy="3207385"/>
              <a:chOff x="6490933" y="2680720"/>
              <a:chExt cx="2256124" cy="4073768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208E51CF-8A39-4C26-9E06-3CF1740D2047}"/>
                  </a:ext>
                </a:extLst>
              </p:cNvPr>
              <p:cNvSpPr/>
              <p:nvPr/>
            </p:nvSpPr>
            <p:spPr>
              <a:xfrm>
                <a:off x="6578215" y="2680720"/>
                <a:ext cx="2080845" cy="407376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ea typeface="맑은 고딕"/>
                </a:endParaRPr>
              </a:p>
            </p:txBody>
          </p:sp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106A2C0A-8985-49F2-810D-4E4AD7C73FF9}"/>
                  </a:ext>
                </a:extLst>
              </p:cNvPr>
              <p:cNvSpPr/>
              <p:nvPr/>
            </p:nvSpPr>
            <p:spPr>
              <a:xfrm rot="10800000">
                <a:off x="7076447" y="2680720"/>
                <a:ext cx="1084384" cy="214923"/>
              </a:xfrm>
              <a:prstGeom prst="round2Same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2B960F-DA7D-44A3-B6E6-ABA0F9BF5CFC}"/>
                  </a:ext>
                </a:extLst>
              </p:cNvPr>
              <p:cNvSpPr txBox="1"/>
              <p:nvPr/>
            </p:nvSpPr>
            <p:spPr>
              <a:xfrm>
                <a:off x="6490933" y="3249964"/>
                <a:ext cx="2256124" cy="35182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200" b="1">
                    <a:ea typeface="맑은 고딕"/>
                  </a:rPr>
                  <a:t>정류장 도착 버스 정보</a:t>
                </a: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BD82564A-11FC-49A4-9AE9-995A45C7EBCA}"/>
                  </a:ext>
                </a:extLst>
              </p:cNvPr>
              <p:cNvSpPr/>
              <p:nvPr/>
            </p:nvSpPr>
            <p:spPr>
              <a:xfrm>
                <a:off x="6738582" y="355925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ea typeface="맑은 고딕"/>
                  </a:rPr>
                  <a:t>1번    5분 후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8D15782-4BF9-4B44-A0DF-AB79D6E7ED90}"/>
                  </a:ext>
                </a:extLst>
              </p:cNvPr>
              <p:cNvSpPr/>
              <p:nvPr/>
            </p:nvSpPr>
            <p:spPr>
              <a:xfrm>
                <a:off x="6738582" y="3868176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ea typeface="맑은 고딕"/>
                  </a:rPr>
                  <a:t>2번    7분 후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9DE4BBE-6143-4CF0-9823-A1E94660DAC4}"/>
                  </a:ext>
                </a:extLst>
              </p:cNvPr>
              <p:cNvSpPr/>
              <p:nvPr/>
            </p:nvSpPr>
            <p:spPr>
              <a:xfrm>
                <a:off x="6738582" y="4177094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BF76FE1-1420-49AF-964D-838CF55ADEC9}"/>
                  </a:ext>
                </a:extLst>
              </p:cNvPr>
              <p:cNvSpPr/>
              <p:nvPr/>
            </p:nvSpPr>
            <p:spPr>
              <a:xfrm>
                <a:off x="6738582" y="4486012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AE46E6C-FBF0-47EF-95CE-0C73B613B7C7}"/>
                  </a:ext>
                </a:extLst>
              </p:cNvPr>
              <p:cNvSpPr/>
              <p:nvPr/>
            </p:nvSpPr>
            <p:spPr>
              <a:xfrm>
                <a:off x="6738582" y="4794932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619CBA7C-489F-4E85-8042-CC51EB7C6428}"/>
                  </a:ext>
                </a:extLst>
              </p:cNvPr>
              <p:cNvSpPr/>
              <p:nvPr/>
            </p:nvSpPr>
            <p:spPr>
              <a:xfrm>
                <a:off x="6738582" y="5103849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01E756F-8EAF-4A18-BA76-FDD2B6854D01}"/>
                  </a:ext>
                </a:extLst>
              </p:cNvPr>
              <p:cNvSpPr/>
              <p:nvPr/>
            </p:nvSpPr>
            <p:spPr>
              <a:xfrm>
                <a:off x="6738582" y="5412770"/>
                <a:ext cx="1709351" cy="30891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9" name="그래픽 59" descr="왼쪽으로 도는 줄 화살표">
                <a:extLst>
                  <a:ext uri="{FF2B5EF4-FFF2-40B4-BE49-F238E27FC236}">
                    <a16:creationId xmlns:a16="http://schemas.microsoft.com/office/drawing/2014/main" id="{7E0D2727-C003-4402-8D47-CE6DBA759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90958" y="2893794"/>
                <a:ext cx="306860" cy="306860"/>
              </a:xfrm>
              <a:prstGeom prst="rect">
                <a:avLst/>
              </a:prstGeom>
            </p:spPr>
          </p:pic>
        </p:grpSp>
        <p:pic>
          <p:nvPicPr>
            <p:cNvPr id="95" name="그래픽 94" descr="일">
              <a:extLst>
                <a:ext uri="{FF2B5EF4-FFF2-40B4-BE49-F238E27FC236}">
                  <a16:creationId xmlns:a16="http://schemas.microsoft.com/office/drawing/2014/main" id="{22F80CCD-DBC2-487A-955F-454F6EEB8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11613" y="2952945"/>
              <a:ext cx="257670" cy="281217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B488382-BDE9-4AB8-811C-8B470B4C7DAC}"/>
              </a:ext>
            </a:extLst>
          </p:cNvPr>
          <p:cNvGrpSpPr/>
          <p:nvPr/>
        </p:nvGrpSpPr>
        <p:grpSpPr>
          <a:xfrm>
            <a:off x="7586191" y="75277"/>
            <a:ext cx="1735209" cy="3196947"/>
            <a:chOff x="10108772" y="83148"/>
            <a:chExt cx="1735209" cy="3196947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96BED69-0051-4C82-8E75-9DF52834B7F6}"/>
                </a:ext>
              </a:extLst>
            </p:cNvPr>
            <p:cNvGrpSpPr/>
            <p:nvPr/>
          </p:nvGrpSpPr>
          <p:grpSpPr>
            <a:xfrm>
              <a:off x="10108772" y="83148"/>
              <a:ext cx="1637391" cy="3196947"/>
              <a:chOff x="4402996" y="52934"/>
              <a:chExt cx="2080845" cy="4073768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A781CDCE-AB0D-4D72-A3C0-20979024BDDD}"/>
                  </a:ext>
                </a:extLst>
              </p:cNvPr>
              <p:cNvSpPr/>
              <p:nvPr/>
            </p:nvSpPr>
            <p:spPr>
              <a:xfrm>
                <a:off x="4402996" y="52934"/>
                <a:ext cx="2080845" cy="407376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>
                  <a:ea typeface="맑은 고딕"/>
                </a:endParaRPr>
              </a:p>
            </p:txBody>
          </p:sp>
          <p:sp>
            <p:nvSpPr>
              <p:cNvPr id="27" name="사각형: 둥근 위쪽 모서리 26">
                <a:extLst>
                  <a:ext uri="{FF2B5EF4-FFF2-40B4-BE49-F238E27FC236}">
                    <a16:creationId xmlns:a16="http://schemas.microsoft.com/office/drawing/2014/main" id="{F3589589-0E65-4067-81E7-8A4480F0D181}"/>
                  </a:ext>
                </a:extLst>
              </p:cNvPr>
              <p:cNvSpPr/>
              <p:nvPr/>
            </p:nvSpPr>
            <p:spPr>
              <a:xfrm rot="10800000">
                <a:off x="4901228" y="52935"/>
                <a:ext cx="1084384" cy="214923"/>
              </a:xfrm>
              <a:prstGeom prst="round2Same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30" descr="텍스트, 지도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B3177774-CCD5-4586-91AC-A4BD5AA0E5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20540" t="22290" r="59459" b="34619"/>
              <a:stretch/>
            </p:blipFill>
            <p:spPr>
              <a:xfrm>
                <a:off x="4442057" y="808778"/>
                <a:ext cx="1991980" cy="2878736"/>
              </a:xfrm>
              <a:prstGeom prst="rect">
                <a:avLst/>
              </a:prstGeom>
            </p:spPr>
          </p:pic>
          <p:pic>
            <p:nvPicPr>
              <p:cNvPr id="31" name="그래픽 31" descr="표식">
                <a:extLst>
                  <a:ext uri="{FF2B5EF4-FFF2-40B4-BE49-F238E27FC236}">
                    <a16:creationId xmlns:a16="http://schemas.microsoft.com/office/drawing/2014/main" id="{30B21274-6FE8-4770-801E-A9A86BA60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123280" y="2191604"/>
                <a:ext cx="502509" cy="481914"/>
              </a:xfrm>
              <a:prstGeom prst="rect">
                <a:avLst/>
              </a:prstGeom>
            </p:spPr>
          </p:pic>
          <p:pic>
            <p:nvPicPr>
              <p:cNvPr id="32" name="그래픽 31" descr="표식">
                <a:extLst>
                  <a:ext uri="{FF2B5EF4-FFF2-40B4-BE49-F238E27FC236}">
                    <a16:creationId xmlns:a16="http://schemas.microsoft.com/office/drawing/2014/main" id="{C813BFB7-3077-4CFB-B111-0C7A79BD0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669037" y="1306036"/>
                <a:ext cx="502509" cy="481914"/>
              </a:xfrm>
              <a:prstGeom prst="rect">
                <a:avLst/>
              </a:prstGeom>
            </p:spPr>
          </p:pic>
          <p:pic>
            <p:nvPicPr>
              <p:cNvPr id="60" name="그래픽 59" descr="왼쪽으로 도는 줄 화살표">
                <a:extLst>
                  <a:ext uri="{FF2B5EF4-FFF2-40B4-BE49-F238E27FC236}">
                    <a16:creationId xmlns:a16="http://schemas.microsoft.com/office/drawing/2014/main" id="{CEBB2C0D-8377-497E-B89F-4AF7D649B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95144" y="307197"/>
                <a:ext cx="306860" cy="306860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26CE67C-34E7-4D92-8591-4521F83725C2}"/>
                </a:ext>
              </a:extLst>
            </p:cNvPr>
            <p:cNvSpPr txBox="1"/>
            <p:nvPr/>
          </p:nvSpPr>
          <p:spPr>
            <a:xfrm>
              <a:off x="11070973" y="280861"/>
              <a:ext cx="77300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200" b="1" err="1">
                  <a:ea typeface="맑은 고딕"/>
                </a:rPr>
                <a:t>길찾기</a:t>
              </a:r>
              <a:endParaRPr lang="ko-KR" altLang="en-US" sz="1200" b="1">
                <a:ea typeface="맑은 고딕"/>
              </a:endParaRPr>
            </a:p>
          </p:txBody>
        </p:sp>
        <p:pic>
          <p:nvPicPr>
            <p:cNvPr id="99" name="그래픽 98" descr="한 경로로 두 개 핀 보내기">
              <a:extLst>
                <a:ext uri="{FF2B5EF4-FFF2-40B4-BE49-F238E27FC236}">
                  <a16:creationId xmlns:a16="http://schemas.microsoft.com/office/drawing/2014/main" id="{47EE8162-BEC3-411A-96DA-985BEF4F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879740" y="271296"/>
              <a:ext cx="281979" cy="273137"/>
            </a:xfrm>
            <a:prstGeom prst="rect">
              <a:avLst/>
            </a:prstGeom>
          </p:spPr>
        </p:pic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72D1B61E-8F55-47B1-AF47-01EE8C566557}"/>
              </a:ext>
            </a:extLst>
          </p:cNvPr>
          <p:cNvSpPr/>
          <p:nvPr/>
        </p:nvSpPr>
        <p:spPr>
          <a:xfrm rot="20605178">
            <a:off x="6973512" y="2237062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50937106-C6AD-4437-806B-2EB63CBA0C76}"/>
              </a:ext>
            </a:extLst>
          </p:cNvPr>
          <p:cNvSpPr/>
          <p:nvPr/>
        </p:nvSpPr>
        <p:spPr>
          <a:xfrm rot="1282016">
            <a:off x="6964500" y="4217357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7194CA9B-D222-44ED-8B94-A748E3318E9C}"/>
              </a:ext>
            </a:extLst>
          </p:cNvPr>
          <p:cNvSpPr/>
          <p:nvPr/>
        </p:nvSpPr>
        <p:spPr>
          <a:xfrm>
            <a:off x="9369959" y="1550182"/>
            <a:ext cx="553233" cy="480164"/>
          </a:xfrm>
          <a:prstGeom prst="rightArrow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무선 마이크">
            <a:extLst>
              <a:ext uri="{FF2B5EF4-FFF2-40B4-BE49-F238E27FC236}">
                <a16:creationId xmlns:a16="http://schemas.microsoft.com/office/drawing/2014/main" id="{1CA314E1-D5F7-4675-B60E-FBFA067899A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97945" y="1710154"/>
            <a:ext cx="346662" cy="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46978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180A5C4-E7C2-4EE9-BFDA-E46F2B155426}"/>
              </a:ext>
            </a:extLst>
          </p:cNvPr>
          <p:cNvGrpSpPr/>
          <p:nvPr/>
        </p:nvGrpSpPr>
        <p:grpSpPr>
          <a:xfrm>
            <a:off x="7468774" y="587810"/>
            <a:ext cx="4597966" cy="1531836"/>
            <a:chOff x="71688" y="4427540"/>
            <a:chExt cx="9140912" cy="3045341"/>
          </a:xfrm>
        </p:grpSpPr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7BB3D870-498E-4CB8-A171-3652F18AE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" name="그래픽 9" descr="버스">
              <a:extLst>
                <a:ext uri="{FF2B5EF4-FFF2-40B4-BE49-F238E27FC236}">
                  <a16:creationId xmlns:a16="http://schemas.microsoft.com/office/drawing/2014/main" id="{28BC2A14-F4AB-49EA-9461-BE8355C2C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1" name="그래픽 10" descr="버스">
              <a:extLst>
                <a:ext uri="{FF2B5EF4-FFF2-40B4-BE49-F238E27FC236}">
                  <a16:creationId xmlns:a16="http://schemas.microsoft.com/office/drawing/2014/main" id="{59DE0E9E-E0D0-4228-A29F-5C9B931D7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F4F9071-5E93-4764-BC28-169DCFE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개발 일정</a:t>
            </a:r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AE74026-71A9-41F6-9F1A-9A9A721BE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239832"/>
              </p:ext>
            </p:extLst>
          </p:nvPr>
        </p:nvGraphicFramePr>
        <p:xfrm>
          <a:off x="125260" y="1816273"/>
          <a:ext cx="11964053" cy="4267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4127">
                  <a:extLst>
                    <a:ext uri="{9D8B030D-6E8A-4147-A177-3AD203B41FA5}">
                      <a16:colId xmlns:a16="http://schemas.microsoft.com/office/drawing/2014/main" val="3127364948"/>
                    </a:ext>
                  </a:extLst>
                </a:gridCol>
                <a:gridCol w="10279926">
                  <a:extLst>
                    <a:ext uri="{9D8B030D-6E8A-4147-A177-3AD203B41FA5}">
                      <a16:colId xmlns:a16="http://schemas.microsoft.com/office/drawing/2014/main" val="2817619552"/>
                    </a:ext>
                  </a:extLst>
                </a:gridCol>
              </a:tblGrid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53742"/>
                  </a:ext>
                </a:extLst>
              </a:tr>
              <a:tr h="7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1주차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err="1"/>
                        <a:t>Open</a:t>
                      </a:r>
                      <a:r>
                        <a:rPr lang="ko-KR" altLang="en-US" sz="2800"/>
                        <a:t> API 사용 신청, 기획 발표, 데이터 파싱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27965"/>
                  </a:ext>
                </a:extLst>
              </a:tr>
              <a:tr h="717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2주차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err="1"/>
                        <a:t>UI완성</a:t>
                      </a:r>
                      <a:r>
                        <a:rPr lang="ko-KR" altLang="en-US" sz="2800"/>
                        <a:t> 및 사용자 입력에 따른 데이터 검색 구현, 데이터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92164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3주차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/>
                        <a:t>중간발표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31655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4주차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2800" b="0" i="0" u="none" strike="noStrike" noProof="0">
                          <a:latin typeface="맑은 고딕"/>
                          <a:ea typeface="맑은 고딕"/>
                        </a:rPr>
                        <a:t>지도와 그래프 추가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95216"/>
                  </a:ext>
                </a:extLst>
              </a:tr>
              <a:tr h="707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5주차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/>
                        <a:t>점검 및 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54664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41C65-0A6B-45EC-9A06-B55C9DD3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6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b="1">
                <a:ea typeface="맑은 고딕"/>
              </a:rPr>
              <a:t>감사합니다</a:t>
            </a:r>
            <a:endParaRPr lang="ko-KR" altLang="en-US" sz="6600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E06C7C-D589-4DDC-8977-86DF60F234B0}"/>
              </a:ext>
            </a:extLst>
          </p:cNvPr>
          <p:cNvGrpSpPr/>
          <p:nvPr/>
        </p:nvGrpSpPr>
        <p:grpSpPr>
          <a:xfrm>
            <a:off x="71688" y="4427540"/>
            <a:ext cx="9140912" cy="3045341"/>
            <a:chOff x="71688" y="4427540"/>
            <a:chExt cx="9140912" cy="3045341"/>
          </a:xfrm>
        </p:grpSpPr>
        <p:pic>
          <p:nvPicPr>
            <p:cNvPr id="9" name="그래픽 8" descr="버스">
              <a:extLst>
                <a:ext uri="{FF2B5EF4-FFF2-40B4-BE49-F238E27FC236}">
                  <a16:creationId xmlns:a16="http://schemas.microsoft.com/office/drawing/2014/main" id="{B1B2BEA2-CDA8-4E3D-B307-D9B5661AC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7688" y="4427540"/>
              <a:ext cx="3044912" cy="3045341"/>
            </a:xfrm>
            <a:prstGeom prst="rect">
              <a:avLst/>
            </a:prstGeom>
          </p:spPr>
        </p:pic>
        <p:pic>
          <p:nvPicPr>
            <p:cNvPr id="10" name="그래픽 9" descr="버스">
              <a:extLst>
                <a:ext uri="{FF2B5EF4-FFF2-40B4-BE49-F238E27FC236}">
                  <a16:creationId xmlns:a16="http://schemas.microsoft.com/office/drawing/2014/main" id="{C3E6384F-686B-4709-9E1F-3C5AC14F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688" y="4427540"/>
              <a:ext cx="3044912" cy="3045341"/>
            </a:xfrm>
            <a:prstGeom prst="rect">
              <a:avLst/>
            </a:prstGeom>
          </p:spPr>
        </p:pic>
        <p:pic>
          <p:nvPicPr>
            <p:cNvPr id="11" name="그래픽 10" descr="버스">
              <a:extLst>
                <a:ext uri="{FF2B5EF4-FFF2-40B4-BE49-F238E27FC236}">
                  <a16:creationId xmlns:a16="http://schemas.microsoft.com/office/drawing/2014/main" id="{DD1C6A1D-75DC-4F8B-8327-4E67DF298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19688" y="4427540"/>
              <a:ext cx="3044912" cy="3045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91503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와이드스크린</PresentationFormat>
  <Paragraphs>40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스마트폰 게임 프로그래밍 기획 발표</vt:lpstr>
      <vt:lpstr>목차</vt:lpstr>
      <vt:lpstr>사용하는 open API</vt:lpstr>
      <vt:lpstr>개발 목표</vt:lpstr>
      <vt:lpstr>개발 목표</vt:lpstr>
      <vt:lpstr>개발 일정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3</cp:revision>
  <dcterms:created xsi:type="dcterms:W3CDTF">2020-05-25T11:53:08Z</dcterms:created>
  <dcterms:modified xsi:type="dcterms:W3CDTF">2020-05-28T06:19:58Z</dcterms:modified>
</cp:coreProperties>
</file>