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9DF55-F5B8-448D-A7E4-FD566549E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Crossy</a:t>
            </a:r>
            <a:r>
              <a:rPr lang="ko-KR" altLang="en-US" dirty="0"/>
              <a:t> </a:t>
            </a:r>
            <a:r>
              <a:rPr lang="en-US" altLang="ko-KR" dirty="0"/>
              <a:t>Road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46ACB-CAA0-42CD-B5D1-FDF335C8D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35868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						2017180035 </a:t>
            </a:r>
            <a:r>
              <a:rPr lang="ko-KR" altLang="en-US" dirty="0"/>
              <a:t>장수현</a:t>
            </a:r>
            <a:endParaRPr lang="en-US" altLang="ko-KR" dirty="0"/>
          </a:p>
          <a:p>
            <a:pPr algn="r"/>
            <a:r>
              <a:rPr lang="en-US" altLang="ko-KR" dirty="0"/>
              <a:t>	2017182009 </a:t>
            </a:r>
            <a:r>
              <a:rPr lang="ko-KR" altLang="en-US" dirty="0"/>
              <a:t>김준혁</a:t>
            </a:r>
          </a:p>
        </p:txBody>
      </p:sp>
    </p:spTree>
    <p:extLst>
      <p:ext uri="{BB962C8B-B14F-4D97-AF65-F5344CB8AC3E}">
        <p14:creationId xmlns:p14="http://schemas.microsoft.com/office/powerpoint/2010/main" val="38027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2152B-1B1F-4DB8-A6D4-D3F226B5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7E88D70-D9E3-43D0-BD71-2ECD725E5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62197"/>
            <a:ext cx="3633289" cy="3636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2334A-B5DD-4781-A7DC-D42AA32AA4D6}"/>
              </a:ext>
            </a:extLst>
          </p:cNvPr>
          <p:cNvSpPr txBox="1"/>
          <p:nvPr/>
        </p:nvSpPr>
        <p:spPr>
          <a:xfrm>
            <a:off x="4589756" y="2462198"/>
            <a:ext cx="7022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000" dirty="0"/>
              <a:t>3</a:t>
            </a:r>
            <a:r>
              <a:rPr lang="ko-KR" altLang="en-US" sz="4000" dirty="0"/>
              <a:t>차원 길 건너기 게임</a:t>
            </a:r>
            <a:endParaRPr lang="en-US" altLang="ko-KR" sz="4000" dirty="0"/>
          </a:p>
          <a:p>
            <a:pPr marL="285750" indent="-285750">
              <a:buFontTx/>
              <a:buChar char="-"/>
            </a:pPr>
            <a:r>
              <a:rPr lang="ko-KR" altLang="en-US" sz="4000" dirty="0"/>
              <a:t>자동차와 기차를 피해 앞으로 나아가기</a:t>
            </a:r>
            <a:endParaRPr lang="en-US" altLang="ko-KR" sz="4000" dirty="0"/>
          </a:p>
          <a:p>
            <a:pPr marL="285750" indent="-285750">
              <a:buFontTx/>
              <a:buChar char="-"/>
            </a:pPr>
            <a:r>
              <a:rPr lang="ko-KR" altLang="en-US" sz="4000" dirty="0"/>
              <a:t>화살표 사용</a:t>
            </a:r>
            <a:endParaRPr lang="en-US" altLang="ko-KR" sz="4000" dirty="0"/>
          </a:p>
          <a:p>
            <a:pPr marL="285750" indent="-285750">
              <a:buFontTx/>
              <a:buChar char="-"/>
            </a:pPr>
            <a:r>
              <a:rPr lang="ko-KR" altLang="en-US" sz="4000" dirty="0"/>
              <a:t>캐릭터 변환 가능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42812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02989-DD44-4C33-B292-290FBB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툴 및 확장자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A69ACA-9091-4B56-B34A-B85AAD6AED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228850"/>
            <a:ext cx="4790700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87CCEF-F80E-4CCE-95F5-8F140E8D5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2498946"/>
            <a:ext cx="6591300" cy="37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8C3C7-1F24-4480-8EF0-4545596E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5C5FB-72A3-4843-9B05-97DF6718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1F292-1C5B-4EB9-924D-78CFC046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7650" cy="35484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6DC591-9AB0-491A-B89E-15470B70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0"/>
            <a:ext cx="4057650" cy="35769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ED0295-8811-433F-9776-9EB23791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48" y="-1"/>
            <a:ext cx="4057650" cy="3592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643C6C-FC41-48D8-B10D-323883C6A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39" y="3548455"/>
            <a:ext cx="3943164" cy="33095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1EE5B2-EBC0-4F1F-A2A1-9420EB3FC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3" y="3576925"/>
            <a:ext cx="4057650" cy="32986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1021FD-7827-4CFC-B19D-354C6E007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394" y="3548454"/>
            <a:ext cx="3943165" cy="32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4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D8D53-2F13-4372-9A92-708B4E09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0EE9F-B968-4479-9941-9AF4D80D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447188"/>
            <a:ext cx="10554574" cy="5333551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시연 시작하겠습니다</a:t>
            </a:r>
          </a:p>
        </p:txBody>
      </p:sp>
    </p:spTree>
    <p:extLst>
      <p:ext uri="{BB962C8B-B14F-4D97-AF65-F5344CB8AC3E}">
        <p14:creationId xmlns:p14="http://schemas.microsoft.com/office/powerpoint/2010/main" val="2689334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16</TotalTime>
  <Words>25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명언</vt:lpstr>
      <vt:lpstr>Crossy Road  </vt:lpstr>
      <vt:lpstr>게임 소개</vt:lpstr>
      <vt:lpstr>그래픽 툴 및 확장자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Crossy Road</dc:title>
  <dc:creator>준혁 김</dc:creator>
  <cp:lastModifiedBy>준혁 김</cp:lastModifiedBy>
  <cp:revision>2</cp:revision>
  <dcterms:created xsi:type="dcterms:W3CDTF">2018-12-09T12:04:24Z</dcterms:created>
  <dcterms:modified xsi:type="dcterms:W3CDTF">2018-12-09T12:21:04Z</dcterms:modified>
</cp:coreProperties>
</file>