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70" r:id="rId5"/>
    <p:sldId id="259" r:id="rId6"/>
    <p:sldId id="260" r:id="rId7"/>
    <p:sldId id="271" r:id="rId8"/>
    <p:sldId id="265" r:id="rId9"/>
    <p:sldId id="261" r:id="rId10"/>
    <p:sldId id="264" r:id="rId11"/>
    <p:sldId id="262" r:id="rId12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4329-0747-4B60-9E89-FBCA86B2DE7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9ED-CDED-4B0E-9C88-86D0268C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3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E79ED-CDED-4B0E-9C88-86D0268CE1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2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192.168.113.60:8080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823120"/>
            <a:ext cx="26930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전통쇼핑몰</a:t>
            </a:r>
            <a:endParaRPr lang="en-US" altLang="ko-KR" sz="38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장날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275894" y="4847654"/>
            <a:ext cx="2045491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조희진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편민성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정연미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2137869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 JAVA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WEB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235926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E75D08D6-75E8-49FD-8A85-5BE28F3A1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9" b="4795"/>
          <a:stretch/>
        </p:blipFill>
        <p:spPr>
          <a:xfrm>
            <a:off x="834916" y="1264164"/>
            <a:ext cx="10522167" cy="49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765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감사합니다</a:t>
            </a:r>
            <a:r>
              <a:rPr lang="en-US" altLang="ko-KR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lang="ko-KR" altLang="en-US" sz="4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949324" y="126873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949322" y="1904943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949322" y="3177369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3949322" y="3813582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F5FEF-6FBD-4049-A81A-FC2BE3A39064}"/>
              </a:ext>
            </a:extLst>
          </p:cNvPr>
          <p:cNvSpPr txBox="1"/>
          <p:nvPr/>
        </p:nvSpPr>
        <p:spPr>
          <a:xfrm>
            <a:off x="3949322" y="4449795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E9D8F-F52C-44FE-877E-5823A7DA863F}"/>
              </a:ext>
            </a:extLst>
          </p:cNvPr>
          <p:cNvSpPr txBox="1"/>
          <p:nvPr/>
        </p:nvSpPr>
        <p:spPr>
          <a:xfrm>
            <a:off x="3949322" y="5086009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9ADE-F648-4A95-B3D3-EC44596058C8}"/>
              </a:ext>
            </a:extLst>
          </p:cNvPr>
          <p:cNvSpPr txBox="1"/>
          <p:nvPr/>
        </p:nvSpPr>
        <p:spPr>
          <a:xfrm>
            <a:off x="3949321" y="2541156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AE9484-6B77-4AE7-AB5C-73EA1D68990F}"/>
              </a:ext>
            </a:extLst>
          </p:cNvPr>
          <p:cNvSpPr txBox="1"/>
          <p:nvPr/>
        </p:nvSpPr>
        <p:spPr>
          <a:xfrm>
            <a:off x="1567192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전통주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소믈리에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20" name="그림 19" descr="테이블, 사람, 음식, 남자이(가) 표시된 사진&#10;&#10;자동 생성된 설명">
            <a:extLst>
              <a:ext uri="{FF2B5EF4-FFF2-40B4-BE49-F238E27FC236}">
                <a16:creationId xmlns:a16="http://schemas.microsoft.com/office/drawing/2014/main" id="{9F52BF69-A98F-43EA-B8A6-E3FF5FC7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8" y="1320682"/>
            <a:ext cx="2399270" cy="3199026"/>
          </a:xfrm>
          <a:prstGeom prst="rect">
            <a:avLst/>
          </a:prstGeom>
        </p:spPr>
      </p:pic>
      <p:pic>
        <p:nvPicPr>
          <p:cNvPr id="22" name="그림 21" descr="테이블, 바닥, 실내이(가) 표시된 사진&#10;&#10;자동 생성된 설명">
            <a:extLst>
              <a:ext uri="{FF2B5EF4-FFF2-40B4-BE49-F238E27FC236}">
                <a16:creationId xmlns:a16="http://schemas.microsoft.com/office/drawing/2014/main" id="{D705C733-CF33-4D94-AE2F-1EC67D2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91" y="1320682"/>
            <a:ext cx="2560706" cy="31990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63D39A-CE60-4B8A-800D-BC697651AB71}"/>
              </a:ext>
            </a:extLst>
          </p:cNvPr>
          <p:cNvSpPr txBox="1"/>
          <p:nvPr/>
        </p:nvSpPr>
        <p:spPr>
          <a:xfrm>
            <a:off x="5135209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복주머니 케이크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EBFFA2-8C26-4013-8D10-C58E9D3E1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7" y="1389508"/>
            <a:ext cx="2481819" cy="3143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FDE7E1-850E-4341-84F0-ED94C1EB090D}"/>
              </a:ext>
            </a:extLst>
          </p:cNvPr>
          <p:cNvSpPr txBox="1"/>
          <p:nvPr/>
        </p:nvSpPr>
        <p:spPr>
          <a:xfrm>
            <a:off x="8703227" y="475626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한글 패턴 조명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45CD7-5637-4C51-A801-A349CF8C2E08}"/>
              </a:ext>
            </a:extLst>
          </p:cNvPr>
          <p:cNvSpPr txBox="1"/>
          <p:nvPr/>
        </p:nvSpPr>
        <p:spPr>
          <a:xfrm>
            <a:off x="2497394" y="5244173"/>
            <a:ext cx="665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전통문화산업 활성화</a:t>
            </a:r>
            <a:r>
              <a:rPr lang="en-US" altLang="ko-KR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산업에 대한 접근성↓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B4626-836B-4DEE-8470-7F6EA3EBA21F}"/>
              </a:ext>
            </a:extLst>
          </p:cNvPr>
          <p:cNvSpPr txBox="1"/>
          <p:nvPr/>
        </p:nvSpPr>
        <p:spPr>
          <a:xfrm>
            <a:off x="3937080" y="5885965"/>
            <a:ext cx="428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플랫폼에 대한 필요성 대두</a:t>
            </a:r>
          </a:p>
        </p:txBody>
      </p:sp>
    </p:spTree>
    <p:extLst>
      <p:ext uri="{BB962C8B-B14F-4D97-AF65-F5344CB8AC3E}">
        <p14:creationId xmlns:p14="http://schemas.microsoft.com/office/powerpoint/2010/main" val="29660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F72DB4-337F-45A9-B202-92682A9D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8" y="1511898"/>
            <a:ext cx="1753801" cy="1753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7AB980-264E-48E2-A7F2-9C43A63B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86" y="1501761"/>
            <a:ext cx="1973388" cy="1973388"/>
          </a:xfrm>
          <a:prstGeom prst="rect">
            <a:avLst/>
          </a:prstGeom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C7741670-355C-408F-A90E-04D130775600}"/>
              </a:ext>
            </a:extLst>
          </p:cNvPr>
          <p:cNvSpPr/>
          <p:nvPr/>
        </p:nvSpPr>
        <p:spPr>
          <a:xfrm>
            <a:off x="5457485" y="1817689"/>
            <a:ext cx="1224893" cy="1269640"/>
          </a:xfrm>
          <a:prstGeom prst="plus">
            <a:avLst>
              <a:gd name="adj" fmla="val 442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30317-2EFF-4827-95EE-3F57004A4768}"/>
              </a:ext>
            </a:extLst>
          </p:cNvPr>
          <p:cNvSpPr txBox="1"/>
          <p:nvPr/>
        </p:nvSpPr>
        <p:spPr>
          <a:xfrm>
            <a:off x="2851480" y="4519269"/>
            <a:ext cx="6567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광고를 통해 외국인에게 홍보효과↑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A4319-96B4-4AD0-A74C-231435B863A8}"/>
              </a:ext>
            </a:extLst>
          </p:cNvPr>
          <p:cNvSpPr txBox="1"/>
          <p:nvPr/>
        </p:nvSpPr>
        <p:spPr>
          <a:xfrm>
            <a:off x="3023684" y="5356239"/>
            <a:ext cx="6144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전통상품을 판매하는 소상공인에게 도움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62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450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사용기술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E7A813-DF2C-415F-BA6A-75D7AFC4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24" y="4058758"/>
            <a:ext cx="1427346" cy="142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678CB7-5843-4E51-9845-106030EC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14" y="4007974"/>
            <a:ext cx="2900139" cy="15225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C66C58-DAA1-4984-8EAC-AC8A6D4E30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577" b="90000" l="32000" r="70000">
                        <a14:foregroundMark x1="46889" y1="30385" x2="46889" y2="30385"/>
                        <a14:foregroundMark x1="51444" y1="31346" x2="51444" y2="31346"/>
                        <a14:foregroundMark x1="53667" y1="10577" x2="53667" y2="10577"/>
                        <a14:foregroundMark x1="55111" y1="20000" x2="55111" y2="20000"/>
                        <a14:foregroundMark x1="55778" y1="20577" x2="55778" y2="20577"/>
                        <a14:foregroundMark x1="56556" y1="20577" x2="56556" y2="20577"/>
                        <a14:foregroundMark x1="42889" y1="43462" x2="42889" y2="43462"/>
                        <a14:foregroundMark x1="46667" y1="49038" x2="46667" y2="49038"/>
                        <a14:foregroundMark x1="48556" y1="55385" x2="48556" y2="55385"/>
                        <a14:foregroundMark x1="62111" y1="44231" x2="62111" y2="44231"/>
                        <a14:foregroundMark x1="52667" y1="65000" x2="52667" y2="65000"/>
                        <a14:foregroundMark x1="39444" y1="79038" x2="39444" y2="79038"/>
                        <a14:foregroundMark x1="46222" y1="79423" x2="46222" y2="79423"/>
                        <a14:foregroundMark x1="39000" y1="90000" x2="39000" y2="90000"/>
                        <a14:foregroundMark x1="49778" y1="79615" x2="49778" y2="79615"/>
                        <a14:foregroundMark x1="60889" y1="81731" x2="60889" y2="81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5263" r="25117" b="5694"/>
          <a:stretch/>
        </p:blipFill>
        <p:spPr>
          <a:xfrm>
            <a:off x="2590195" y="916803"/>
            <a:ext cx="2150430" cy="23324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F60068D-56C6-4F63-B291-5EB04C81F0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724" b="70990" l="28050" r="71854">
                        <a14:foregroundMark x1="54947" y1="23038" x2="54947" y2="23038"/>
                        <a14:foregroundMark x1="57637" y1="34642" x2="57637" y2="34642"/>
                        <a14:foregroundMark x1="46302" y1="25427" x2="46302" y2="25427"/>
                        <a14:foregroundMark x1="44957" y1="31570" x2="44957" y2="31570"/>
                        <a14:foregroundMark x1="50432" y1="42491" x2="50432" y2="42491"/>
                        <a14:foregroundMark x1="36984" y1="63993" x2="36984" y2="63993"/>
                        <a14:foregroundMark x1="33525" y1="62969" x2="33525" y2="62969"/>
                        <a14:foregroundMark x1="36695" y1="69454" x2="36695" y2="69454"/>
                        <a14:foregroundMark x1="38617" y1="66382" x2="38617" y2="66382"/>
                        <a14:foregroundMark x1="46494" y1="67747" x2="46494" y2="67747"/>
                        <a14:foregroundMark x1="53218" y1="63823" x2="53218" y2="63823"/>
                        <a14:foregroundMark x1="60231" y1="70990" x2="60231" y2="70990"/>
                        <a14:foregroundMark x1="68012" y1="63140" x2="68012" y2="63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10624" r="22693" b="25184"/>
          <a:stretch/>
        </p:blipFill>
        <p:spPr>
          <a:xfrm>
            <a:off x="501921" y="3803077"/>
            <a:ext cx="2501289" cy="16578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CF404-0770-4844-84A2-A9332BB7609F}"/>
              </a:ext>
            </a:extLst>
          </p:cNvPr>
          <p:cNvSpPr txBox="1"/>
          <p:nvPr/>
        </p:nvSpPr>
        <p:spPr>
          <a:xfrm>
            <a:off x="702709" y="196056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개발언어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804D3-C867-481C-94B5-7555D35E4012}"/>
              </a:ext>
            </a:extLst>
          </p:cNvPr>
          <p:cNvSpPr txBox="1"/>
          <p:nvPr/>
        </p:nvSpPr>
        <p:spPr>
          <a:xfrm>
            <a:off x="1409743" y="5626485"/>
            <a:ext cx="77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DBMS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567F5-1A1A-4F20-BA55-E947E5DA5E8A}"/>
              </a:ext>
            </a:extLst>
          </p:cNvPr>
          <p:cNvSpPr txBox="1"/>
          <p:nvPr/>
        </p:nvSpPr>
        <p:spPr>
          <a:xfrm>
            <a:off x="3174539" y="5602160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Design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5A53B-BC4E-485E-9D52-74D8A2CD56AA}"/>
              </a:ext>
            </a:extLst>
          </p:cNvPr>
          <p:cNvSpPr txBox="1"/>
          <p:nvPr/>
        </p:nvSpPr>
        <p:spPr>
          <a:xfrm>
            <a:off x="6369536" y="5602160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pic>
        <p:nvPicPr>
          <p:cNvPr id="3" name="그림 2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FF41530-1B84-4F36-8002-292279F273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95" b="89522" l="7500" r="93750">
                        <a14:foregroundMark x1="22159" y1="28246" x2="22159" y2="28246"/>
                        <a14:foregroundMark x1="14091" y1="28246" x2="14091" y2="28246"/>
                        <a14:foregroundMark x1="12727" y1="30979" x2="23636" y2="34169"/>
                        <a14:foregroundMark x1="7955" y1="29841" x2="7614" y2="37358"/>
                        <a14:foregroundMark x1="7500" y1="12301" x2="7955" y2="16629"/>
                        <a14:foregroundMark x1="15568" y1="10251" x2="15568" y2="10251"/>
                        <a14:foregroundMark x1="20795" y1="10251" x2="20795" y2="10251"/>
                        <a14:foregroundMark x1="27045" y1="14579" x2="27045" y2="14579"/>
                        <a14:foregroundMark x1="19886" y1="11845" x2="19886" y2="11845"/>
                        <a14:foregroundMark x1="42273" y1="14579" x2="42273" y2="14579"/>
                        <a14:foregroundMark x1="49432" y1="13440" x2="49432" y2="13440"/>
                        <a14:foregroundMark x1="54886" y1="12528" x2="54886" y2="12528"/>
                        <a14:foregroundMark x1="78864" y1="12528" x2="78864" y2="12528"/>
                        <a14:foregroundMark x1="84432" y1="14806" x2="84432" y2="14806"/>
                        <a14:foregroundMark x1="86591" y1="33030" x2="86591" y2="33030"/>
                        <a14:foregroundMark x1="76250" y1="32574" x2="76250" y2="32574"/>
                        <a14:foregroundMark x1="75795" y1="35308" x2="76136" y2="39863"/>
                        <a14:foregroundMark x1="93750" y1="36674" x2="90455" y2="48064"/>
                        <a14:foregroundMark x1="36705" y1="31663" x2="38182" y2="47380"/>
                        <a14:foregroundMark x1="38182" y1="47380" x2="37955" y2="52620"/>
                        <a14:foregroundMark x1="53295" y1="29385" x2="65795" y2="27107"/>
                        <a14:foregroundMark x1="62159" y1="35991" x2="59886" y2="65831"/>
                        <a14:foregroundMark x1="25568" y1="32118" x2="29091" y2="33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28"/>
          <a:stretch/>
        </p:blipFill>
        <p:spPr>
          <a:xfrm>
            <a:off x="5014693" y="1255840"/>
            <a:ext cx="1354843" cy="1932661"/>
          </a:xfrm>
          <a:prstGeom prst="rect">
            <a:avLst/>
          </a:prstGeom>
        </p:spPr>
      </p:pic>
      <p:pic>
        <p:nvPicPr>
          <p:cNvPr id="7" name="그림 6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82E8AF5C-08D8-41FF-B9D7-1AE3C887E0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1" b="88155" l="36705" r="64091">
                        <a14:foregroundMark x1="36705" y1="31435" x2="36705" y2="31435"/>
                        <a14:foregroundMark x1="64091" y1="29841" x2="64091" y2="29841"/>
                        <a14:foregroundMark x1="49545" y1="88155" x2="49545" y2="88155"/>
                        <a14:foregroundMark x1="42500" y1="17540" x2="42500" y2="17540"/>
                        <a14:foregroundMark x1="51364" y1="18451" x2="51364" y2="18451"/>
                        <a14:foregroundMark x1="55455" y1="19134" x2="55455" y2="19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74" t="3698" r="33830" b="5739"/>
          <a:stretch/>
        </p:blipFill>
        <p:spPr>
          <a:xfrm>
            <a:off x="7300140" y="1327453"/>
            <a:ext cx="1309794" cy="1861048"/>
          </a:xfrm>
          <a:prstGeom prst="rect">
            <a:avLst/>
          </a:prstGeom>
        </p:spPr>
      </p:pic>
      <p:pic>
        <p:nvPicPr>
          <p:cNvPr id="10" name="그림 9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9AE7251-7B86-447D-9AC6-DCDB11CB82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756" b="88383" l="66932" r="94205">
                        <a14:foregroundMark x1="67159" y1="30524" x2="67159" y2="30524"/>
                        <a14:foregroundMark x1="94318" y1="29841" x2="94318" y2="29841"/>
                        <a14:foregroundMark x1="81023" y1="88383" x2="81023" y2="88383"/>
                        <a14:foregroundMark x1="79432" y1="18451" x2="79432" y2="18451"/>
                        <a14:foregroundMark x1="84773" y1="19134" x2="84773" y2="19134"/>
                        <a14:foregroundMark x1="83068" y1="12756" x2="83068" y2="12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60" t="7008" r="2727" b="4977"/>
          <a:stretch/>
        </p:blipFill>
        <p:spPr>
          <a:xfrm>
            <a:off x="9540538" y="1343018"/>
            <a:ext cx="1361111" cy="18610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4F6B9C-769D-4A74-95AE-67C7D11553AD}"/>
              </a:ext>
            </a:extLst>
          </p:cNvPr>
          <p:cNvSpPr txBox="1"/>
          <p:nvPr/>
        </p:nvSpPr>
        <p:spPr>
          <a:xfrm>
            <a:off x="9686331" y="56264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형상관리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88FB9A-1C68-40A3-A7AF-B5F287835B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29" y="4551688"/>
            <a:ext cx="2378128" cy="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기능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41348-5044-496A-992A-1C1460F14FC9}"/>
              </a:ext>
            </a:extLst>
          </p:cNvPr>
          <p:cNvCxnSpPr>
            <a:cxnSpLocks/>
          </p:cNvCxnSpPr>
          <p:nvPr/>
        </p:nvCxnSpPr>
        <p:spPr>
          <a:xfrm>
            <a:off x="5111594" y="2646640"/>
            <a:ext cx="0" cy="343472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AB093C-481E-45F0-84EF-260BB268BB40}"/>
              </a:ext>
            </a:extLst>
          </p:cNvPr>
          <p:cNvSpPr txBox="1"/>
          <p:nvPr/>
        </p:nvSpPr>
        <p:spPr>
          <a:xfrm>
            <a:off x="3567628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48C80E-E4DD-4945-9C10-05DD2CFA5669}"/>
              </a:ext>
            </a:extLst>
          </p:cNvPr>
          <p:cNvSpPr txBox="1"/>
          <p:nvPr/>
        </p:nvSpPr>
        <p:spPr>
          <a:xfrm>
            <a:off x="6311421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BD1CCC-ED5F-437D-9D4D-5A35ABFF54DB}"/>
              </a:ext>
            </a:extLst>
          </p:cNvPr>
          <p:cNvSpPr txBox="1"/>
          <p:nvPr/>
        </p:nvSpPr>
        <p:spPr>
          <a:xfrm>
            <a:off x="9080255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F430EC-CBE1-4BAD-BA22-6A1C7CCFB1DA}"/>
              </a:ext>
            </a:extLst>
          </p:cNvPr>
          <p:cNvSpPr txBox="1"/>
          <p:nvPr/>
        </p:nvSpPr>
        <p:spPr>
          <a:xfrm>
            <a:off x="1523499" y="2583926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EAE25B-48B9-415C-B700-4D50D8A2525A}"/>
              </a:ext>
            </a:extLst>
          </p:cNvPr>
          <p:cNvSpPr txBox="1"/>
          <p:nvPr/>
        </p:nvSpPr>
        <p:spPr>
          <a:xfrm>
            <a:off x="3082461" y="257137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1A47C-353E-4FF5-9108-784CDD67B197}"/>
              </a:ext>
            </a:extLst>
          </p:cNvPr>
          <p:cNvSpPr txBox="1"/>
          <p:nvPr/>
        </p:nvSpPr>
        <p:spPr>
          <a:xfrm>
            <a:off x="3076976" y="39455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F7109E-2C23-4884-BB40-034A62019BD4}"/>
              </a:ext>
            </a:extLst>
          </p:cNvPr>
          <p:cNvSpPr txBox="1"/>
          <p:nvPr/>
        </p:nvSpPr>
        <p:spPr>
          <a:xfrm>
            <a:off x="3353494" y="48528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F52EE8-FFB6-47B0-94E5-4D0F31915039}"/>
              </a:ext>
            </a:extLst>
          </p:cNvPr>
          <p:cNvSpPr txBox="1"/>
          <p:nvPr/>
        </p:nvSpPr>
        <p:spPr>
          <a:xfrm>
            <a:off x="1523499" y="3302893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92537-51F0-433F-8D2B-92071EAC0322}"/>
              </a:ext>
            </a:extLst>
          </p:cNvPr>
          <p:cNvSpPr txBox="1"/>
          <p:nvPr/>
        </p:nvSpPr>
        <p:spPr>
          <a:xfrm>
            <a:off x="1523499" y="4906879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58CE58-89AE-49B2-AAA7-BFDBE1A96F32}"/>
              </a:ext>
            </a:extLst>
          </p:cNvPr>
          <p:cNvSpPr txBox="1"/>
          <p:nvPr/>
        </p:nvSpPr>
        <p:spPr>
          <a:xfrm>
            <a:off x="1523498" y="5607232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7DD1FD-2C42-4F68-8486-EFDEAF91C5B8}"/>
              </a:ext>
            </a:extLst>
          </p:cNvPr>
          <p:cNvSpPr txBox="1"/>
          <p:nvPr/>
        </p:nvSpPr>
        <p:spPr>
          <a:xfrm>
            <a:off x="5411336" y="3997099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등록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9BFD63-85F0-458C-B242-1E29EDB72AA5}"/>
              </a:ext>
            </a:extLst>
          </p:cNvPr>
          <p:cNvCxnSpPr>
            <a:cxnSpLocks/>
          </p:cNvCxnSpPr>
          <p:nvPr/>
        </p:nvCxnSpPr>
        <p:spPr>
          <a:xfrm>
            <a:off x="8286609" y="2633554"/>
            <a:ext cx="0" cy="344427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0345E1-50CA-4C89-B253-73CFE3B11CA4}"/>
              </a:ext>
            </a:extLst>
          </p:cNvPr>
          <p:cNvSpPr txBox="1"/>
          <p:nvPr/>
        </p:nvSpPr>
        <p:spPr>
          <a:xfrm>
            <a:off x="5761808" y="255313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D1549C-3F1E-4483-960B-7CAE37FC87D5}"/>
              </a:ext>
            </a:extLst>
          </p:cNvPr>
          <p:cNvSpPr txBox="1"/>
          <p:nvPr/>
        </p:nvSpPr>
        <p:spPr>
          <a:xfrm>
            <a:off x="1523499" y="4021860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2895E7-ABD7-4AC9-BCC8-748F31098E1A}"/>
              </a:ext>
            </a:extLst>
          </p:cNvPr>
          <p:cNvSpPr txBox="1"/>
          <p:nvPr/>
        </p:nvSpPr>
        <p:spPr>
          <a:xfrm>
            <a:off x="6173428" y="330437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신청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48972-4D3C-4E41-88BF-DBAEDFB48801}"/>
              </a:ext>
            </a:extLst>
          </p:cNvPr>
          <p:cNvSpPr txBox="1"/>
          <p:nvPr/>
        </p:nvSpPr>
        <p:spPr>
          <a:xfrm>
            <a:off x="8548059" y="331197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EB04A6-821B-4B83-B2F9-2E0A72EC4F8A}"/>
              </a:ext>
            </a:extLst>
          </p:cNvPr>
          <p:cNvSpPr txBox="1"/>
          <p:nvPr/>
        </p:nvSpPr>
        <p:spPr>
          <a:xfrm>
            <a:off x="8833836" y="25736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회원목록 조회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1DDA75-BE8F-4DF1-ACEC-4225F67C27AA}"/>
              </a:ext>
            </a:extLst>
          </p:cNvPr>
          <p:cNvSpPr txBox="1"/>
          <p:nvPr/>
        </p:nvSpPr>
        <p:spPr>
          <a:xfrm>
            <a:off x="5552400" y="4894328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주문내역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주문상태 조회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0BAB99-AC92-4952-ADD0-DDAE39009BC0}"/>
              </a:ext>
            </a:extLst>
          </p:cNvPr>
          <p:cNvSpPr txBox="1"/>
          <p:nvPr/>
        </p:nvSpPr>
        <p:spPr>
          <a:xfrm>
            <a:off x="8902766" y="401330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추천상품관리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0DCDC9-5B04-4498-81DD-BB8C1C970CA2}"/>
              </a:ext>
            </a:extLst>
          </p:cNvPr>
          <p:cNvSpPr txBox="1"/>
          <p:nvPr/>
        </p:nvSpPr>
        <p:spPr>
          <a:xfrm>
            <a:off x="6173426" y="559468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신청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4C4939-C026-485B-A56D-C2FD4D5F828C}"/>
              </a:ext>
            </a:extLst>
          </p:cNvPr>
          <p:cNvSpPr txBox="1"/>
          <p:nvPr/>
        </p:nvSpPr>
        <p:spPr>
          <a:xfrm>
            <a:off x="8511799" y="5638010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편성표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A87533-90C8-4CCE-ADC6-B823B97B907B}"/>
              </a:ext>
            </a:extLst>
          </p:cNvPr>
          <p:cNvSpPr txBox="1"/>
          <p:nvPr/>
        </p:nvSpPr>
        <p:spPr>
          <a:xfrm>
            <a:off x="2860637" y="428442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리뷰작성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FA0C46-6D17-47BC-B377-08DCE0880670}"/>
              </a:ext>
            </a:extLst>
          </p:cNvPr>
          <p:cNvSpPr txBox="1"/>
          <p:nvPr/>
        </p:nvSpPr>
        <p:spPr>
          <a:xfrm>
            <a:off x="5896909" y="435568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ADDEBD-A7E6-44E6-A30D-4115FD5FB192}"/>
              </a:ext>
            </a:extLst>
          </p:cNvPr>
          <p:cNvSpPr txBox="1"/>
          <p:nvPr/>
        </p:nvSpPr>
        <p:spPr>
          <a:xfrm>
            <a:off x="8616186" y="435568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 신고내역 관리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광고신청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t="8101" r="9002" b="9028"/>
          <a:stretch/>
        </p:blipFill>
        <p:spPr>
          <a:xfrm>
            <a:off x="1285053" y="1295399"/>
            <a:ext cx="9621893" cy="51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광고승인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4729" b="8111"/>
          <a:stretch/>
        </p:blipFill>
        <p:spPr>
          <a:xfrm>
            <a:off x="522169" y="1403554"/>
            <a:ext cx="11147662" cy="46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ER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2D12D15-D8E9-4376-B4F9-9F14E748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8" y="1216524"/>
            <a:ext cx="9216835" cy="53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138</Words>
  <Application>Microsoft Office PowerPoint</Application>
  <PresentationFormat>와이드스크린</PresentationFormat>
  <Paragraphs>66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12롯데마트드림Light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정연미</cp:lastModifiedBy>
  <cp:revision>54</cp:revision>
  <dcterms:created xsi:type="dcterms:W3CDTF">2017-11-16T00:50:54Z</dcterms:created>
  <dcterms:modified xsi:type="dcterms:W3CDTF">2019-09-24T09:36:43Z</dcterms:modified>
</cp:coreProperties>
</file>