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D7087-C517-44E0-A066-F86A4788335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5FD1C-58A7-499A-A148-51ECD0191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4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2116-D654-4DB6-A233-4CECFA8AE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51D5A-C07E-42FF-9E41-43800D406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849F-3631-4BC5-916E-1713FC27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A406-BA0A-4E4E-9D14-1CF62F63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DB9E-B5FE-447A-AA8A-F4D470B2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FE57-21F6-4214-9A40-11243A3F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3474A-6AA8-4E64-ABD4-4E8CC0982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D65E-CC0E-4787-B9AB-21DCF40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FD6B-807E-449C-928B-6DF9CF1D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2216-09FD-4427-BBD8-A1B4E155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1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14955-9899-49BA-BC0C-FCA42633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96C84-93F5-48BA-8FE8-9DA367F9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9BA9-7C87-4588-B5A3-8ACCE273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6F14-82EC-4541-A9A3-ECC580CD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574F-9532-472F-91DF-5FC35FC2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AD3C-D41D-4D36-AC43-867409B8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5F2E-5439-4483-A649-E7144022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7F3A-6AC5-4904-8C39-74CA82C0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ECF6-E4CD-4D22-A462-66231A90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B05A-1526-4DBF-8DCF-DAC284CD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B9F1-831A-4D85-A792-AD00FDF1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67189-A5D1-4D5C-84E9-36585D256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5170-F172-4EB6-80BB-35E53F16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093C-CE1A-4A8D-BA97-3D867892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B710-B548-4974-8F9D-CFBF0213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A1DF-11FF-41A6-B844-2D489694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F7DB-D055-4A22-941C-7DB0B95F6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E1B1-FAE9-481C-B565-69B3AC3B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C483B-DDCC-4264-AC7A-26D17D7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79008-CB08-426D-A2D6-C54CCBFE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E06E3-3A9B-4E62-9492-51B6A101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9708-0506-42BF-8F69-269A13BB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C8CB-CAFE-4345-A0D3-B867F870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5C413-73E8-4422-B92D-F6500FA77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422A9-B9BB-40B7-A52E-C676C5A0E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F43A7-9D72-4B68-92B7-082C339A3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4EB52-C9B7-4482-B3CF-9024ED54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846EF-8F2E-41D0-92E7-2B414BCE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9A8FC-AE2A-44D6-ACC3-516BB37E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459A-6E26-4C64-B30F-DF653E0A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0E899-ED72-423D-BB5C-CCE05C0A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4A92C-5FF0-4AF1-8704-5FC5159C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212BB-BC47-4913-A4D0-CE4B1FAB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2D1EC-90F2-4CD1-BBBC-8321329B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7CC83A-E6EC-4C46-AA40-2A8D4E64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2BA5-CA74-4529-A8BD-5909D571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5EE2-8571-482A-AFE6-EE017E6D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AB6D-85F7-49A5-AB7B-F124EEF48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686B9-5290-4589-807E-B9C1E24B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3D7D-17A2-499A-8ECF-A695B10A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0266C-C312-4AC8-8690-C505899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4E5E2-B2F3-4680-9A6C-90D2CDCC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2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988D-7D84-4D62-9A35-F991C329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3E761-F957-41A6-A525-B03453E35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1C249-56CD-4836-9351-90E9E68E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FA500-79B3-4529-B7BF-9C733D28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C3832-03E3-47D6-9894-7936807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D51B2-DDF2-4CCB-A838-B9C1F994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4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2BB69-7B1B-4A00-A25F-2F7253C6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D234-F7CF-4C1B-88E6-675007BA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5420-4C59-4A9C-8A2E-462E233A0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4608-9706-472B-B42A-AA307B69D4F2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FA30-0123-41B1-AD90-B31F5996F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A3851-B547-4BF7-A4CC-A54BEFD3A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F1A6-7F92-4142-A606-A5357884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1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29C93A-310A-493E-AF22-0BE8B72B88BD}"/>
              </a:ext>
            </a:extLst>
          </p:cNvPr>
          <p:cNvSpPr/>
          <p:nvPr/>
        </p:nvSpPr>
        <p:spPr>
          <a:xfrm>
            <a:off x="615142" y="340822"/>
            <a:ext cx="2709949" cy="12219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5DF243-CE34-4033-95F7-5F4CAD717A0D}"/>
              </a:ext>
            </a:extLst>
          </p:cNvPr>
          <p:cNvSpPr/>
          <p:nvPr/>
        </p:nvSpPr>
        <p:spPr>
          <a:xfrm>
            <a:off x="4425142" y="340821"/>
            <a:ext cx="2709949" cy="1221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7FD507-7F3E-4AA1-ACB7-E111EE305E37}"/>
              </a:ext>
            </a:extLst>
          </p:cNvPr>
          <p:cNvSpPr/>
          <p:nvPr/>
        </p:nvSpPr>
        <p:spPr>
          <a:xfrm>
            <a:off x="8559339" y="340820"/>
            <a:ext cx="2709949" cy="12219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D784D2-C716-4611-9F6A-3CB21C33B27A}"/>
              </a:ext>
            </a:extLst>
          </p:cNvPr>
          <p:cNvSpPr/>
          <p:nvPr/>
        </p:nvSpPr>
        <p:spPr>
          <a:xfrm>
            <a:off x="615142" y="2912224"/>
            <a:ext cx="2709949" cy="1221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1D5A5-482E-4332-92C2-9F60EF7A5295}"/>
              </a:ext>
            </a:extLst>
          </p:cNvPr>
          <p:cNvSpPr txBox="1"/>
          <p:nvPr/>
        </p:nvSpPr>
        <p:spPr>
          <a:xfrm>
            <a:off x="847901" y="366156"/>
            <a:ext cx="228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of taxon names (genus or species binomial) for 5 groups of organisms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089582-0442-4D1B-A3DD-65AFDB685E3B}"/>
              </a:ext>
            </a:extLst>
          </p:cNvPr>
          <p:cNvCxnSpPr/>
          <p:nvPr/>
        </p:nvCxnSpPr>
        <p:spPr>
          <a:xfrm>
            <a:off x="6724996" y="4239491"/>
            <a:ext cx="0" cy="9975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E60B0C-4899-44E7-93F2-05CB61ADC9E4}"/>
              </a:ext>
            </a:extLst>
          </p:cNvPr>
          <p:cNvCxnSpPr>
            <a:cxnSpLocks/>
          </p:cNvCxnSpPr>
          <p:nvPr/>
        </p:nvCxnSpPr>
        <p:spPr>
          <a:xfrm>
            <a:off x="3519053" y="883921"/>
            <a:ext cx="75368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DC3576-4ADE-45E0-AD7A-CA84910D1FC5}"/>
              </a:ext>
            </a:extLst>
          </p:cNvPr>
          <p:cNvCxnSpPr>
            <a:cxnSpLocks/>
          </p:cNvCxnSpPr>
          <p:nvPr/>
        </p:nvCxnSpPr>
        <p:spPr>
          <a:xfrm>
            <a:off x="7329053" y="795252"/>
            <a:ext cx="92548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E89609-1681-47CE-BC2D-0CCACEE2B246}"/>
              </a:ext>
            </a:extLst>
          </p:cNvPr>
          <p:cNvSpPr txBox="1"/>
          <p:nvPr/>
        </p:nvSpPr>
        <p:spPr>
          <a:xfrm>
            <a:off x="4466703" y="471516"/>
            <a:ext cx="270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Reconcile taxon names using the Taxonomic Name Resolution 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5169D-60F4-4B75-8867-2C6318271CDD}"/>
              </a:ext>
            </a:extLst>
          </p:cNvPr>
          <p:cNvSpPr txBox="1"/>
          <p:nvPr/>
        </p:nvSpPr>
        <p:spPr>
          <a:xfrm>
            <a:off x="8628262" y="386736"/>
            <a:ext cx="270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Dataframes</a:t>
            </a:r>
            <a:r>
              <a:rPr lang="en-US" dirty="0">
                <a:solidFill>
                  <a:schemeClr val="bg1"/>
                </a:solidFill>
              </a:rPr>
              <a:t> with original names, reconciled names, synonyms, </a:t>
            </a:r>
            <a:r>
              <a:rPr lang="en-US">
                <a:solidFill>
                  <a:schemeClr val="bg1"/>
                </a:solidFill>
              </a:rPr>
              <a:t>OTT IDs and </a:t>
            </a:r>
            <a:r>
              <a:rPr lang="en-US" dirty="0">
                <a:solidFill>
                  <a:schemeClr val="bg1"/>
                </a:solidFill>
              </a:rPr>
              <a:t>issues flagged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E99A7D-EF15-41D9-A8B4-646FEB730155}"/>
              </a:ext>
            </a:extLst>
          </p:cNvPr>
          <p:cNvSpPr txBox="1"/>
          <p:nvPr/>
        </p:nvSpPr>
        <p:spPr>
          <a:xfrm>
            <a:off x="838899" y="3061544"/>
            <a:ext cx="229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Retrieve species binomials for genus names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B0943F-FB8D-4EC8-B81C-CFB6CE8D4264}"/>
              </a:ext>
            </a:extLst>
          </p:cNvPr>
          <p:cNvSpPr/>
          <p:nvPr/>
        </p:nvSpPr>
        <p:spPr>
          <a:xfrm>
            <a:off x="5228705" y="2912224"/>
            <a:ext cx="2709949" cy="1221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90FE01-7EB5-4F5E-82CE-A76616B05E51}"/>
              </a:ext>
            </a:extLst>
          </p:cNvPr>
          <p:cNvSpPr txBox="1"/>
          <p:nvPr/>
        </p:nvSpPr>
        <p:spPr>
          <a:xfrm>
            <a:off x="5376611" y="3013822"/>
            <a:ext cx="261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Combine retrieved species names and reconciled species names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060B19-2C4C-4E57-8CB3-A01C87A43987}"/>
              </a:ext>
            </a:extLst>
          </p:cNvPr>
          <p:cNvCxnSpPr>
            <a:cxnSpLocks/>
          </p:cNvCxnSpPr>
          <p:nvPr/>
        </p:nvCxnSpPr>
        <p:spPr>
          <a:xfrm flipV="1">
            <a:off x="3616725" y="4239491"/>
            <a:ext cx="1413858" cy="106125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61A5D0-74E2-4CB2-8B33-893202D76B35}"/>
              </a:ext>
            </a:extLst>
          </p:cNvPr>
          <p:cNvSpPr/>
          <p:nvPr/>
        </p:nvSpPr>
        <p:spPr>
          <a:xfrm>
            <a:off x="5137263" y="5300748"/>
            <a:ext cx="2709949" cy="12219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CF6F7-D094-4466-B694-E797B258539F}"/>
              </a:ext>
            </a:extLst>
          </p:cNvPr>
          <p:cNvSpPr txBox="1"/>
          <p:nvPr/>
        </p:nvSpPr>
        <p:spPr>
          <a:xfrm>
            <a:off x="5343010" y="5450068"/>
            <a:ext cx="229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of species binomials for each set of taxa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E80DCA-4DC1-4666-9721-097B53E4A694}"/>
              </a:ext>
            </a:extLst>
          </p:cNvPr>
          <p:cNvCxnSpPr>
            <a:cxnSpLocks/>
          </p:cNvCxnSpPr>
          <p:nvPr/>
        </p:nvCxnSpPr>
        <p:spPr>
          <a:xfrm flipH="1">
            <a:off x="7791795" y="1670858"/>
            <a:ext cx="1014155" cy="114592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180D59-5627-4F68-A7C0-3E1A2C3D3CFB}"/>
              </a:ext>
            </a:extLst>
          </p:cNvPr>
          <p:cNvCxnSpPr/>
          <p:nvPr/>
        </p:nvCxnSpPr>
        <p:spPr>
          <a:xfrm>
            <a:off x="1806632" y="1753985"/>
            <a:ext cx="0" cy="9975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E35A131-7F09-43B3-929F-3610D87099B2}"/>
              </a:ext>
            </a:extLst>
          </p:cNvPr>
          <p:cNvSpPr/>
          <p:nvPr/>
        </p:nvSpPr>
        <p:spPr>
          <a:xfrm>
            <a:off x="8805949" y="4358018"/>
            <a:ext cx="2709949" cy="1221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DCD008-4445-4687-B54E-662F39D8981D}"/>
              </a:ext>
            </a:extLst>
          </p:cNvPr>
          <p:cNvSpPr txBox="1"/>
          <p:nvPr/>
        </p:nvSpPr>
        <p:spPr>
          <a:xfrm>
            <a:off x="9130855" y="4738254"/>
            <a:ext cx="229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 output to files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0995C1-32F8-4EBA-B012-9081B53F8D28}"/>
              </a:ext>
            </a:extLst>
          </p:cNvPr>
          <p:cNvCxnSpPr>
            <a:cxnSpLocks/>
          </p:cNvCxnSpPr>
          <p:nvPr/>
        </p:nvCxnSpPr>
        <p:spPr>
          <a:xfrm flipV="1">
            <a:off x="8045334" y="5602154"/>
            <a:ext cx="653935" cy="58201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CEA396-3D61-4564-A1E3-6D9D5EAA56A8}"/>
              </a:ext>
            </a:extLst>
          </p:cNvPr>
          <p:cNvCxnSpPr>
            <a:cxnSpLocks/>
          </p:cNvCxnSpPr>
          <p:nvPr/>
        </p:nvCxnSpPr>
        <p:spPr>
          <a:xfrm>
            <a:off x="10039003" y="1753986"/>
            <a:ext cx="0" cy="238020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D20669E-CCD5-4B3A-A0AE-4B6844D3F7C0}"/>
              </a:ext>
            </a:extLst>
          </p:cNvPr>
          <p:cNvSpPr/>
          <p:nvPr/>
        </p:nvSpPr>
        <p:spPr>
          <a:xfrm>
            <a:off x="729094" y="5237018"/>
            <a:ext cx="2709949" cy="12219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1D63FB-05D4-44ED-9109-4DADF48FF31C}"/>
              </a:ext>
            </a:extLst>
          </p:cNvPr>
          <p:cNvSpPr txBox="1"/>
          <p:nvPr/>
        </p:nvSpPr>
        <p:spPr>
          <a:xfrm>
            <a:off x="861758" y="5383210"/>
            <a:ext cx="262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of </a:t>
            </a:r>
            <a:r>
              <a:rPr lang="en-US" dirty="0" err="1">
                <a:solidFill>
                  <a:schemeClr val="bg1"/>
                </a:solidFill>
              </a:rPr>
              <a:t>dataframes</a:t>
            </a:r>
            <a:r>
              <a:rPr lang="en-US" dirty="0">
                <a:solidFill>
                  <a:schemeClr val="bg1"/>
                </a:solidFill>
              </a:rPr>
              <a:t> of genus names and retrieved species names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9FF9EF9-5A73-4470-A687-A2AF386CA240}"/>
              </a:ext>
            </a:extLst>
          </p:cNvPr>
          <p:cNvSpPr/>
          <p:nvPr/>
        </p:nvSpPr>
        <p:spPr>
          <a:xfrm>
            <a:off x="9855072" y="6306540"/>
            <a:ext cx="982286" cy="3953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4C14989-DC0B-4B45-AB4F-1EC611902CF3}"/>
              </a:ext>
            </a:extLst>
          </p:cNvPr>
          <p:cNvSpPr/>
          <p:nvPr/>
        </p:nvSpPr>
        <p:spPr>
          <a:xfrm>
            <a:off x="10900406" y="6306540"/>
            <a:ext cx="982286" cy="39530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8A8E0E-AFAA-4318-AAD8-D2DC0380153C}"/>
              </a:ext>
            </a:extLst>
          </p:cNvPr>
          <p:cNvSpPr txBox="1"/>
          <p:nvPr/>
        </p:nvSpPr>
        <p:spPr>
          <a:xfrm>
            <a:off x="10912882" y="6316551"/>
            <a:ext cx="103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C307B9-79CB-443C-A803-01E28254E697}"/>
              </a:ext>
            </a:extLst>
          </p:cNvPr>
          <p:cNvSpPr txBox="1"/>
          <p:nvPr/>
        </p:nvSpPr>
        <p:spPr>
          <a:xfrm>
            <a:off x="9973871" y="6330814"/>
            <a:ext cx="8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BF59A7-E2B0-421B-8984-326F8DDCEC2B}"/>
              </a:ext>
            </a:extLst>
          </p:cNvPr>
          <p:cNvSpPr txBox="1"/>
          <p:nvPr/>
        </p:nvSpPr>
        <p:spPr>
          <a:xfrm>
            <a:off x="10462603" y="5856987"/>
            <a:ext cx="87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29EE-3946-4135-801F-F72FDD62D43E}"/>
              </a:ext>
            </a:extLst>
          </p:cNvPr>
          <p:cNvCxnSpPr>
            <a:cxnSpLocks/>
          </p:cNvCxnSpPr>
          <p:nvPr/>
        </p:nvCxnSpPr>
        <p:spPr>
          <a:xfrm>
            <a:off x="1954873" y="4239491"/>
            <a:ext cx="0" cy="78524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6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Jantzen</dc:creator>
  <cp:lastModifiedBy>J Jantzen</cp:lastModifiedBy>
  <cp:revision>15</cp:revision>
  <dcterms:created xsi:type="dcterms:W3CDTF">2020-10-23T17:58:19Z</dcterms:created>
  <dcterms:modified xsi:type="dcterms:W3CDTF">2020-10-23T18:10:54Z</dcterms:modified>
</cp:coreProperties>
</file>