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15E"/>
    <a:srgbClr val="424242"/>
    <a:srgbClr val="979797"/>
    <a:srgbClr val="929292"/>
    <a:srgbClr val="F33D3D"/>
    <a:srgbClr val="7F7F7F"/>
    <a:srgbClr val="B8B8B8"/>
    <a:srgbClr val="1B1B1B"/>
    <a:srgbClr val="850000"/>
    <a:srgbClr val="FC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4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7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9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241F-79E8-4B91-99DE-82D209C219E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8FBE-9403-40FF-9D39-4DEEB6BAF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1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95" y="804909"/>
            <a:ext cx="2017815" cy="2784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370" y="936651"/>
            <a:ext cx="106455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 font : </a:t>
            </a:r>
            <a:r>
              <a:rPr lang="en-US" altLang="ko-KR" dirty="0" err="1" smtClean="0"/>
              <a:t>vhs</a:t>
            </a:r>
            <a:r>
              <a:rPr lang="en-US" altLang="ko-KR" dirty="0" smtClean="0"/>
              <a:t> font</a:t>
            </a:r>
          </a:p>
          <a:p>
            <a:r>
              <a:rPr lang="en-US" altLang="ko-KR" dirty="0" smtClean="0"/>
              <a:t>Text font :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나눔명조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Pixel character : </a:t>
            </a:r>
            <a:r>
              <a:rPr lang="en-US" altLang="ko-KR" dirty="0" smtClean="0"/>
              <a:t>19 </a:t>
            </a:r>
            <a:r>
              <a:rPr lang="en-US" altLang="ko-KR" dirty="0" smtClean="0"/>
              <a:t>x 24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(x4)</a:t>
            </a:r>
          </a:p>
          <a:p>
            <a:r>
              <a:rPr lang="en-US" altLang="ko-KR" b="1" dirty="0" smtClean="0"/>
              <a:t>-&gt; (</a:t>
            </a:r>
            <a:r>
              <a:rPr lang="ko-KR" altLang="en-US" b="1" dirty="0" smtClean="0"/>
              <a:t>구현 기본 사이즈 </a:t>
            </a:r>
            <a:r>
              <a:rPr lang="en-US" altLang="ko-KR" b="1" dirty="0" smtClean="0"/>
              <a:t>76 </a:t>
            </a:r>
            <a:r>
              <a:rPr lang="en-US" altLang="ko-KR" b="1" dirty="0" smtClean="0"/>
              <a:t>x 96 </a:t>
            </a:r>
            <a:r>
              <a:rPr lang="en-US" altLang="ko-KR" b="1" dirty="0" err="1" smtClean="0"/>
              <a:t>px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Sprite elements : 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Color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size: </a:t>
            </a:r>
          </a:p>
          <a:p>
            <a:r>
              <a:rPr lang="en-US" altLang="ko-KR" dirty="0" smtClean="0"/>
              <a:t>1500 x 750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1200 x 750 </a:t>
            </a:r>
            <a:r>
              <a:rPr lang="en-US" altLang="ko-KR" dirty="0" err="1" smtClean="0"/>
              <a:t>px</a:t>
            </a:r>
            <a:endParaRPr lang="en-US" altLang="ko-KR" dirty="0" smtClean="0"/>
          </a:p>
          <a:p>
            <a:r>
              <a:rPr lang="en-US" altLang="ko-KR" dirty="0" smtClean="0"/>
              <a:t>1024 x 650 </a:t>
            </a:r>
            <a:r>
              <a:rPr lang="en-US" altLang="ko-KR" dirty="0" err="1" smtClean="0"/>
              <a:t>px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[960 x 500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] (</a:t>
            </a:r>
            <a:r>
              <a:rPr lang="ko-KR" altLang="en-US" dirty="0" smtClean="0"/>
              <a:t>추후 상의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1154" t="20757" r="70404" b="17868"/>
          <a:stretch/>
        </p:blipFill>
        <p:spPr>
          <a:xfrm>
            <a:off x="7350675" y="2741254"/>
            <a:ext cx="3332063" cy="3033436"/>
          </a:xfrm>
          <a:prstGeom prst="rect">
            <a:avLst/>
          </a:prstGeom>
          <a:solidFill>
            <a:srgbClr val="1B1B1B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77403" t="62020" r="13473" b="4479"/>
          <a:stretch/>
        </p:blipFill>
        <p:spPr>
          <a:xfrm>
            <a:off x="10768914" y="2689570"/>
            <a:ext cx="1068860" cy="165580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54242" y="2689570"/>
            <a:ext cx="2294480" cy="1017456"/>
            <a:chOff x="1954241" y="2579876"/>
            <a:chExt cx="4016709" cy="1781153"/>
          </a:xfrm>
        </p:grpSpPr>
        <p:sp>
          <p:nvSpPr>
            <p:cNvPr id="6" name="직사각형 5"/>
            <p:cNvSpPr/>
            <p:nvPr/>
          </p:nvSpPr>
          <p:spPr>
            <a:xfrm>
              <a:off x="1954241" y="2892153"/>
              <a:ext cx="673768" cy="673768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5544" y="2892153"/>
              <a:ext cx="673768" cy="673768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56847" y="2892153"/>
              <a:ext cx="673768" cy="673768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54241" y="3687261"/>
              <a:ext cx="673768" cy="673768"/>
            </a:xfrm>
            <a:prstGeom prst="rect">
              <a:avLst/>
            </a:prstGeom>
            <a:solidFill>
              <a:srgbClr val="F3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58963" y="3687261"/>
              <a:ext cx="673768" cy="673768"/>
            </a:xfrm>
            <a:prstGeom prst="rect">
              <a:avLst/>
            </a:prstGeom>
            <a:solidFill>
              <a:srgbClr val="FC9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55544" y="3687261"/>
              <a:ext cx="673768" cy="673768"/>
            </a:xfrm>
            <a:prstGeom prst="rect">
              <a:avLst/>
            </a:prstGeom>
            <a:solidFill>
              <a:srgbClr val="8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8150" y="2892153"/>
              <a:ext cx="673768" cy="673768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59452" y="2892153"/>
              <a:ext cx="673768" cy="673768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3925" y="2579876"/>
              <a:ext cx="831201" cy="35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rgb151</a:t>
              </a:r>
              <a:endParaRPr lang="ko-KR" alt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9749" y="2579876"/>
              <a:ext cx="831201" cy="35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rgb184</a:t>
              </a:r>
              <a:endParaRPr lang="ko-KR" altLang="en-US" sz="7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8150" y="3687261"/>
              <a:ext cx="673768" cy="673768"/>
            </a:xfrm>
            <a:prstGeom prst="rect">
              <a:avLst/>
            </a:prstGeom>
            <a:solidFill>
              <a:srgbClr val="021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115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785167" y="3328323"/>
            <a:ext cx="384879" cy="38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115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87247"/>
              </p:ext>
            </p:extLst>
          </p:nvPr>
        </p:nvGraphicFramePr>
        <p:xfrm>
          <a:off x="5141603" y="936651"/>
          <a:ext cx="1998892" cy="249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  <a:gridCol w="142778"/>
              </a:tblGrid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63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58689" marR="58689" marT="29345" marB="29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5370" y="936651"/>
            <a:ext cx="1064554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배경 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이미지 고정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움직임 </a:t>
            </a:r>
            <a:r>
              <a:rPr lang="en-US" altLang="ko-KR" dirty="0" smtClean="0"/>
              <a:t>X / </a:t>
            </a:r>
            <a:r>
              <a:rPr lang="ko-KR" altLang="en-US" dirty="0" smtClean="0"/>
              <a:t>게임 연장 이미지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이미지 고정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움직임 </a:t>
            </a:r>
            <a:r>
              <a:rPr lang="en-US" altLang="ko-KR" dirty="0" smtClean="0"/>
              <a:t>O (mp4 or gif) / </a:t>
            </a:r>
            <a:r>
              <a:rPr lang="ko-KR" altLang="en-US" dirty="0" smtClean="0"/>
              <a:t>게임 연장이미지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X / </a:t>
            </a:r>
            <a:r>
              <a:rPr lang="ko-KR" altLang="en-US" dirty="0" smtClean="0"/>
              <a:t>단색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게임 테두리 </a:t>
            </a:r>
            <a:r>
              <a:rPr lang="ko-KR" altLang="en-US" dirty="0" err="1" smtClean="0"/>
              <a:t>윈도우창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(+box shadow)/ drop &amp; drag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109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20201</dc:creator>
  <cp:lastModifiedBy>20201</cp:lastModifiedBy>
  <cp:revision>41</cp:revision>
  <dcterms:created xsi:type="dcterms:W3CDTF">2020-06-23T06:14:25Z</dcterms:created>
  <dcterms:modified xsi:type="dcterms:W3CDTF">2020-06-24T03:59:03Z</dcterms:modified>
</cp:coreProperties>
</file>