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986F6-B59C-427E-86A1-0B23F231F3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18EC675-EBA2-4174-9D06-B8F4A1801B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BE65DFA-85EB-416D-BD6C-FA4CF305CDB1}"/>
              </a:ext>
            </a:extLst>
          </p:cNvPr>
          <p:cNvSpPr>
            <a:spLocks noGrp="1"/>
          </p:cNvSpPr>
          <p:nvPr>
            <p:ph type="dt" sz="half" idx="10"/>
          </p:nvPr>
        </p:nvSpPr>
        <p:spPr/>
        <p:txBody>
          <a:bodyPr/>
          <a:lstStyle/>
          <a:p>
            <a:fld id="{5D4B294F-2D7C-49E5-935F-6917D870033D}" type="datetimeFigureOut">
              <a:rPr lang="en-GB" smtClean="0"/>
              <a:t>20/10/2023</a:t>
            </a:fld>
            <a:endParaRPr lang="en-GB"/>
          </a:p>
        </p:txBody>
      </p:sp>
      <p:sp>
        <p:nvSpPr>
          <p:cNvPr id="5" name="Footer Placeholder 4">
            <a:extLst>
              <a:ext uri="{FF2B5EF4-FFF2-40B4-BE49-F238E27FC236}">
                <a16:creationId xmlns:a16="http://schemas.microsoft.com/office/drawing/2014/main" id="{FEFE83E7-B981-4B2D-B83B-31F1B1D8953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40AAE7F-F2BA-447C-B92A-7E55BAAE74E5}"/>
              </a:ext>
            </a:extLst>
          </p:cNvPr>
          <p:cNvSpPr>
            <a:spLocks noGrp="1"/>
          </p:cNvSpPr>
          <p:nvPr>
            <p:ph type="sldNum" sz="quarter" idx="12"/>
          </p:nvPr>
        </p:nvSpPr>
        <p:spPr/>
        <p:txBody>
          <a:bodyPr/>
          <a:lstStyle/>
          <a:p>
            <a:fld id="{6A7485CD-1DBB-4EE5-8EEA-DEFB66D95824}" type="slidenum">
              <a:rPr lang="en-GB" smtClean="0"/>
              <a:t>‹#›</a:t>
            </a:fld>
            <a:endParaRPr lang="en-GB"/>
          </a:p>
        </p:txBody>
      </p:sp>
    </p:spTree>
    <p:extLst>
      <p:ext uri="{BB962C8B-B14F-4D97-AF65-F5344CB8AC3E}">
        <p14:creationId xmlns:p14="http://schemas.microsoft.com/office/powerpoint/2010/main" val="2773901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BB092-87AB-4BD1-869A-F820C456127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61C4A1C-F5D5-4B79-B817-D1C97B06512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88B7A5C-87A9-4395-AC3F-6E1C58D049F1}"/>
              </a:ext>
            </a:extLst>
          </p:cNvPr>
          <p:cNvSpPr>
            <a:spLocks noGrp="1"/>
          </p:cNvSpPr>
          <p:nvPr>
            <p:ph type="dt" sz="half" idx="10"/>
          </p:nvPr>
        </p:nvSpPr>
        <p:spPr/>
        <p:txBody>
          <a:bodyPr/>
          <a:lstStyle/>
          <a:p>
            <a:fld id="{5D4B294F-2D7C-49E5-935F-6917D870033D}" type="datetimeFigureOut">
              <a:rPr lang="en-GB" smtClean="0"/>
              <a:t>20/10/2023</a:t>
            </a:fld>
            <a:endParaRPr lang="en-GB"/>
          </a:p>
        </p:txBody>
      </p:sp>
      <p:sp>
        <p:nvSpPr>
          <p:cNvPr id="5" name="Footer Placeholder 4">
            <a:extLst>
              <a:ext uri="{FF2B5EF4-FFF2-40B4-BE49-F238E27FC236}">
                <a16:creationId xmlns:a16="http://schemas.microsoft.com/office/drawing/2014/main" id="{679AC952-D9D4-4CD7-A702-3E2C25E404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AF774DD-5ADF-4AE4-AFB7-1E6FFE0B4E99}"/>
              </a:ext>
            </a:extLst>
          </p:cNvPr>
          <p:cNvSpPr>
            <a:spLocks noGrp="1"/>
          </p:cNvSpPr>
          <p:nvPr>
            <p:ph type="sldNum" sz="quarter" idx="12"/>
          </p:nvPr>
        </p:nvSpPr>
        <p:spPr/>
        <p:txBody>
          <a:bodyPr/>
          <a:lstStyle/>
          <a:p>
            <a:fld id="{6A7485CD-1DBB-4EE5-8EEA-DEFB66D95824}" type="slidenum">
              <a:rPr lang="en-GB" smtClean="0"/>
              <a:t>‹#›</a:t>
            </a:fld>
            <a:endParaRPr lang="en-GB"/>
          </a:p>
        </p:txBody>
      </p:sp>
    </p:spTree>
    <p:extLst>
      <p:ext uri="{BB962C8B-B14F-4D97-AF65-F5344CB8AC3E}">
        <p14:creationId xmlns:p14="http://schemas.microsoft.com/office/powerpoint/2010/main" val="4003975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ADFD02-4A6B-4C89-A55F-13A8C868B6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42C4A4F-D1B3-482C-84E0-A2E60EB06D8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70EB7A-C9EA-492E-9889-7EAE1504B6C5}"/>
              </a:ext>
            </a:extLst>
          </p:cNvPr>
          <p:cNvSpPr>
            <a:spLocks noGrp="1"/>
          </p:cNvSpPr>
          <p:nvPr>
            <p:ph type="dt" sz="half" idx="10"/>
          </p:nvPr>
        </p:nvSpPr>
        <p:spPr/>
        <p:txBody>
          <a:bodyPr/>
          <a:lstStyle/>
          <a:p>
            <a:fld id="{5D4B294F-2D7C-49E5-935F-6917D870033D}" type="datetimeFigureOut">
              <a:rPr lang="en-GB" smtClean="0"/>
              <a:t>20/10/2023</a:t>
            </a:fld>
            <a:endParaRPr lang="en-GB"/>
          </a:p>
        </p:txBody>
      </p:sp>
      <p:sp>
        <p:nvSpPr>
          <p:cNvPr id="5" name="Footer Placeholder 4">
            <a:extLst>
              <a:ext uri="{FF2B5EF4-FFF2-40B4-BE49-F238E27FC236}">
                <a16:creationId xmlns:a16="http://schemas.microsoft.com/office/drawing/2014/main" id="{6B7E7941-E869-4850-A4C6-8FEADC27F83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A0E4AF-33E9-434A-BBE0-6786C2F16BFA}"/>
              </a:ext>
            </a:extLst>
          </p:cNvPr>
          <p:cNvSpPr>
            <a:spLocks noGrp="1"/>
          </p:cNvSpPr>
          <p:nvPr>
            <p:ph type="sldNum" sz="quarter" idx="12"/>
          </p:nvPr>
        </p:nvSpPr>
        <p:spPr/>
        <p:txBody>
          <a:bodyPr/>
          <a:lstStyle/>
          <a:p>
            <a:fld id="{6A7485CD-1DBB-4EE5-8EEA-DEFB66D95824}" type="slidenum">
              <a:rPr lang="en-GB" smtClean="0"/>
              <a:t>‹#›</a:t>
            </a:fld>
            <a:endParaRPr lang="en-GB"/>
          </a:p>
        </p:txBody>
      </p:sp>
    </p:spTree>
    <p:extLst>
      <p:ext uri="{BB962C8B-B14F-4D97-AF65-F5344CB8AC3E}">
        <p14:creationId xmlns:p14="http://schemas.microsoft.com/office/powerpoint/2010/main" val="3619198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DFCFA-B4AE-4AE4-9699-2E24E602796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0B6B1C2-2245-4CAA-92D1-94FD6394D34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26666D-0957-41CE-9C89-695F8CBFF562}"/>
              </a:ext>
            </a:extLst>
          </p:cNvPr>
          <p:cNvSpPr>
            <a:spLocks noGrp="1"/>
          </p:cNvSpPr>
          <p:nvPr>
            <p:ph type="dt" sz="half" idx="10"/>
          </p:nvPr>
        </p:nvSpPr>
        <p:spPr/>
        <p:txBody>
          <a:bodyPr/>
          <a:lstStyle/>
          <a:p>
            <a:fld id="{5D4B294F-2D7C-49E5-935F-6917D870033D}" type="datetimeFigureOut">
              <a:rPr lang="en-GB" smtClean="0"/>
              <a:t>20/10/2023</a:t>
            </a:fld>
            <a:endParaRPr lang="en-GB"/>
          </a:p>
        </p:txBody>
      </p:sp>
      <p:sp>
        <p:nvSpPr>
          <p:cNvPr id="5" name="Footer Placeholder 4">
            <a:extLst>
              <a:ext uri="{FF2B5EF4-FFF2-40B4-BE49-F238E27FC236}">
                <a16:creationId xmlns:a16="http://schemas.microsoft.com/office/drawing/2014/main" id="{F5587F5E-E215-46F5-B0F7-F5753E7B7C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F5BE1D-5BAC-47A6-A079-7BB7E12DD399}"/>
              </a:ext>
            </a:extLst>
          </p:cNvPr>
          <p:cNvSpPr>
            <a:spLocks noGrp="1"/>
          </p:cNvSpPr>
          <p:nvPr>
            <p:ph type="sldNum" sz="quarter" idx="12"/>
          </p:nvPr>
        </p:nvSpPr>
        <p:spPr/>
        <p:txBody>
          <a:bodyPr/>
          <a:lstStyle/>
          <a:p>
            <a:fld id="{6A7485CD-1DBB-4EE5-8EEA-DEFB66D95824}" type="slidenum">
              <a:rPr lang="en-GB" smtClean="0"/>
              <a:t>‹#›</a:t>
            </a:fld>
            <a:endParaRPr lang="en-GB"/>
          </a:p>
        </p:txBody>
      </p:sp>
    </p:spTree>
    <p:extLst>
      <p:ext uri="{BB962C8B-B14F-4D97-AF65-F5344CB8AC3E}">
        <p14:creationId xmlns:p14="http://schemas.microsoft.com/office/powerpoint/2010/main" val="3859532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4A4E-F796-47BA-8D69-2A63336FD9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F8AC087-0B2D-4DA1-9B63-C7167A1E40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17EEA1-1D74-4A90-8B58-BAB903446FEB}"/>
              </a:ext>
            </a:extLst>
          </p:cNvPr>
          <p:cNvSpPr>
            <a:spLocks noGrp="1"/>
          </p:cNvSpPr>
          <p:nvPr>
            <p:ph type="dt" sz="half" idx="10"/>
          </p:nvPr>
        </p:nvSpPr>
        <p:spPr/>
        <p:txBody>
          <a:bodyPr/>
          <a:lstStyle/>
          <a:p>
            <a:fld id="{5D4B294F-2D7C-49E5-935F-6917D870033D}" type="datetimeFigureOut">
              <a:rPr lang="en-GB" smtClean="0"/>
              <a:t>20/10/2023</a:t>
            </a:fld>
            <a:endParaRPr lang="en-GB"/>
          </a:p>
        </p:txBody>
      </p:sp>
      <p:sp>
        <p:nvSpPr>
          <p:cNvPr id="5" name="Footer Placeholder 4">
            <a:extLst>
              <a:ext uri="{FF2B5EF4-FFF2-40B4-BE49-F238E27FC236}">
                <a16:creationId xmlns:a16="http://schemas.microsoft.com/office/drawing/2014/main" id="{89F51D5E-6FEC-461A-BE45-26CAFD6EF9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D5ABAC2-A9C5-494D-840B-0776B302F13D}"/>
              </a:ext>
            </a:extLst>
          </p:cNvPr>
          <p:cNvSpPr>
            <a:spLocks noGrp="1"/>
          </p:cNvSpPr>
          <p:nvPr>
            <p:ph type="sldNum" sz="quarter" idx="12"/>
          </p:nvPr>
        </p:nvSpPr>
        <p:spPr/>
        <p:txBody>
          <a:bodyPr/>
          <a:lstStyle/>
          <a:p>
            <a:fld id="{6A7485CD-1DBB-4EE5-8EEA-DEFB66D95824}" type="slidenum">
              <a:rPr lang="en-GB" smtClean="0"/>
              <a:t>‹#›</a:t>
            </a:fld>
            <a:endParaRPr lang="en-GB"/>
          </a:p>
        </p:txBody>
      </p:sp>
    </p:spTree>
    <p:extLst>
      <p:ext uri="{BB962C8B-B14F-4D97-AF65-F5344CB8AC3E}">
        <p14:creationId xmlns:p14="http://schemas.microsoft.com/office/powerpoint/2010/main" val="119041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A2058-9474-4030-9ED7-BCF17EACF3F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0D2AC06-C689-439B-B024-AFF23DED7B1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5572F85-B70A-41A5-B59F-3170A38E90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73CFC52-AE21-44B6-BBF7-8224A65CE8DD}"/>
              </a:ext>
            </a:extLst>
          </p:cNvPr>
          <p:cNvSpPr>
            <a:spLocks noGrp="1"/>
          </p:cNvSpPr>
          <p:nvPr>
            <p:ph type="dt" sz="half" idx="10"/>
          </p:nvPr>
        </p:nvSpPr>
        <p:spPr/>
        <p:txBody>
          <a:bodyPr/>
          <a:lstStyle/>
          <a:p>
            <a:fld id="{5D4B294F-2D7C-49E5-935F-6917D870033D}" type="datetimeFigureOut">
              <a:rPr lang="en-GB" smtClean="0"/>
              <a:t>20/10/2023</a:t>
            </a:fld>
            <a:endParaRPr lang="en-GB"/>
          </a:p>
        </p:txBody>
      </p:sp>
      <p:sp>
        <p:nvSpPr>
          <p:cNvPr id="6" name="Footer Placeholder 5">
            <a:extLst>
              <a:ext uri="{FF2B5EF4-FFF2-40B4-BE49-F238E27FC236}">
                <a16:creationId xmlns:a16="http://schemas.microsoft.com/office/drawing/2014/main" id="{235B84CF-9248-496D-91CB-BF4BFB6ACF2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B8E6684-0E0B-49BC-AED8-8C8BA38FF67B}"/>
              </a:ext>
            </a:extLst>
          </p:cNvPr>
          <p:cNvSpPr>
            <a:spLocks noGrp="1"/>
          </p:cNvSpPr>
          <p:nvPr>
            <p:ph type="sldNum" sz="quarter" idx="12"/>
          </p:nvPr>
        </p:nvSpPr>
        <p:spPr/>
        <p:txBody>
          <a:bodyPr/>
          <a:lstStyle/>
          <a:p>
            <a:fld id="{6A7485CD-1DBB-4EE5-8EEA-DEFB66D95824}" type="slidenum">
              <a:rPr lang="en-GB" smtClean="0"/>
              <a:t>‹#›</a:t>
            </a:fld>
            <a:endParaRPr lang="en-GB"/>
          </a:p>
        </p:txBody>
      </p:sp>
    </p:spTree>
    <p:extLst>
      <p:ext uri="{BB962C8B-B14F-4D97-AF65-F5344CB8AC3E}">
        <p14:creationId xmlns:p14="http://schemas.microsoft.com/office/powerpoint/2010/main" val="1315463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29194-6A9B-474C-93DB-7923DFEB394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173FAB4-AFB7-4F22-8C00-00D621ACE7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6D40097-8558-49FE-AE93-E4A90626BF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59D3769-5E84-43B8-86AF-0F472F4968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B2E3570-D3D4-4FFA-9D12-13F612A3406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05CE6A4-609B-48E7-A27B-C721D18CDC34}"/>
              </a:ext>
            </a:extLst>
          </p:cNvPr>
          <p:cNvSpPr>
            <a:spLocks noGrp="1"/>
          </p:cNvSpPr>
          <p:nvPr>
            <p:ph type="dt" sz="half" idx="10"/>
          </p:nvPr>
        </p:nvSpPr>
        <p:spPr/>
        <p:txBody>
          <a:bodyPr/>
          <a:lstStyle/>
          <a:p>
            <a:fld id="{5D4B294F-2D7C-49E5-935F-6917D870033D}" type="datetimeFigureOut">
              <a:rPr lang="en-GB" smtClean="0"/>
              <a:t>20/10/2023</a:t>
            </a:fld>
            <a:endParaRPr lang="en-GB"/>
          </a:p>
        </p:txBody>
      </p:sp>
      <p:sp>
        <p:nvSpPr>
          <p:cNvPr id="8" name="Footer Placeholder 7">
            <a:extLst>
              <a:ext uri="{FF2B5EF4-FFF2-40B4-BE49-F238E27FC236}">
                <a16:creationId xmlns:a16="http://schemas.microsoft.com/office/drawing/2014/main" id="{CD00C08B-2E29-439F-9F98-577F00598E6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02F8D24-A02C-4E2C-9045-74522D78BDE3}"/>
              </a:ext>
            </a:extLst>
          </p:cNvPr>
          <p:cNvSpPr>
            <a:spLocks noGrp="1"/>
          </p:cNvSpPr>
          <p:nvPr>
            <p:ph type="sldNum" sz="quarter" idx="12"/>
          </p:nvPr>
        </p:nvSpPr>
        <p:spPr/>
        <p:txBody>
          <a:bodyPr/>
          <a:lstStyle/>
          <a:p>
            <a:fld id="{6A7485CD-1DBB-4EE5-8EEA-DEFB66D95824}" type="slidenum">
              <a:rPr lang="en-GB" smtClean="0"/>
              <a:t>‹#›</a:t>
            </a:fld>
            <a:endParaRPr lang="en-GB"/>
          </a:p>
        </p:txBody>
      </p:sp>
    </p:spTree>
    <p:extLst>
      <p:ext uri="{BB962C8B-B14F-4D97-AF65-F5344CB8AC3E}">
        <p14:creationId xmlns:p14="http://schemas.microsoft.com/office/powerpoint/2010/main" val="1972574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155C8-5842-4642-BA8E-49A066CC36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F2EFB2C-E1D3-49A1-91E8-81CF164D8223}"/>
              </a:ext>
            </a:extLst>
          </p:cNvPr>
          <p:cNvSpPr>
            <a:spLocks noGrp="1"/>
          </p:cNvSpPr>
          <p:nvPr>
            <p:ph type="dt" sz="half" idx="10"/>
          </p:nvPr>
        </p:nvSpPr>
        <p:spPr/>
        <p:txBody>
          <a:bodyPr/>
          <a:lstStyle/>
          <a:p>
            <a:fld id="{5D4B294F-2D7C-49E5-935F-6917D870033D}" type="datetimeFigureOut">
              <a:rPr lang="en-GB" smtClean="0"/>
              <a:t>20/10/2023</a:t>
            </a:fld>
            <a:endParaRPr lang="en-GB"/>
          </a:p>
        </p:txBody>
      </p:sp>
      <p:sp>
        <p:nvSpPr>
          <p:cNvPr id="4" name="Footer Placeholder 3">
            <a:extLst>
              <a:ext uri="{FF2B5EF4-FFF2-40B4-BE49-F238E27FC236}">
                <a16:creationId xmlns:a16="http://schemas.microsoft.com/office/drawing/2014/main" id="{0232B2C2-9102-420D-8DA0-1EEF7A708A2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5DA539D-81D0-4C15-B83C-F61E37FB7FB2}"/>
              </a:ext>
            </a:extLst>
          </p:cNvPr>
          <p:cNvSpPr>
            <a:spLocks noGrp="1"/>
          </p:cNvSpPr>
          <p:nvPr>
            <p:ph type="sldNum" sz="quarter" idx="12"/>
          </p:nvPr>
        </p:nvSpPr>
        <p:spPr/>
        <p:txBody>
          <a:bodyPr/>
          <a:lstStyle/>
          <a:p>
            <a:fld id="{6A7485CD-1DBB-4EE5-8EEA-DEFB66D95824}" type="slidenum">
              <a:rPr lang="en-GB" smtClean="0"/>
              <a:t>‹#›</a:t>
            </a:fld>
            <a:endParaRPr lang="en-GB"/>
          </a:p>
        </p:txBody>
      </p:sp>
    </p:spTree>
    <p:extLst>
      <p:ext uri="{BB962C8B-B14F-4D97-AF65-F5344CB8AC3E}">
        <p14:creationId xmlns:p14="http://schemas.microsoft.com/office/powerpoint/2010/main" val="3499673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F559F9-6CAD-4424-87C1-40975CF71C3D}"/>
              </a:ext>
            </a:extLst>
          </p:cNvPr>
          <p:cNvSpPr>
            <a:spLocks noGrp="1"/>
          </p:cNvSpPr>
          <p:nvPr>
            <p:ph type="dt" sz="half" idx="10"/>
          </p:nvPr>
        </p:nvSpPr>
        <p:spPr/>
        <p:txBody>
          <a:bodyPr/>
          <a:lstStyle/>
          <a:p>
            <a:fld id="{5D4B294F-2D7C-49E5-935F-6917D870033D}" type="datetimeFigureOut">
              <a:rPr lang="en-GB" smtClean="0"/>
              <a:t>20/10/2023</a:t>
            </a:fld>
            <a:endParaRPr lang="en-GB"/>
          </a:p>
        </p:txBody>
      </p:sp>
      <p:sp>
        <p:nvSpPr>
          <p:cNvPr id="3" name="Footer Placeholder 2">
            <a:extLst>
              <a:ext uri="{FF2B5EF4-FFF2-40B4-BE49-F238E27FC236}">
                <a16:creationId xmlns:a16="http://schemas.microsoft.com/office/drawing/2014/main" id="{2832E806-D208-47E2-905F-C1D14E81487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BB97453-B5DE-4633-97F0-4CF6FF81FA65}"/>
              </a:ext>
            </a:extLst>
          </p:cNvPr>
          <p:cNvSpPr>
            <a:spLocks noGrp="1"/>
          </p:cNvSpPr>
          <p:nvPr>
            <p:ph type="sldNum" sz="quarter" idx="12"/>
          </p:nvPr>
        </p:nvSpPr>
        <p:spPr/>
        <p:txBody>
          <a:bodyPr/>
          <a:lstStyle/>
          <a:p>
            <a:fld id="{6A7485CD-1DBB-4EE5-8EEA-DEFB66D95824}" type="slidenum">
              <a:rPr lang="en-GB" smtClean="0"/>
              <a:t>‹#›</a:t>
            </a:fld>
            <a:endParaRPr lang="en-GB"/>
          </a:p>
        </p:txBody>
      </p:sp>
    </p:spTree>
    <p:extLst>
      <p:ext uri="{BB962C8B-B14F-4D97-AF65-F5344CB8AC3E}">
        <p14:creationId xmlns:p14="http://schemas.microsoft.com/office/powerpoint/2010/main" val="1831345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248D4-CCD6-4AEA-B0D6-C0C65084C3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041478A-F323-4464-A6A3-25E9A0C19C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E467A0D-4521-47B5-A10F-3F434645CE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1F9E6C-743B-4EA6-A45D-071D3CDBDD8E}"/>
              </a:ext>
            </a:extLst>
          </p:cNvPr>
          <p:cNvSpPr>
            <a:spLocks noGrp="1"/>
          </p:cNvSpPr>
          <p:nvPr>
            <p:ph type="dt" sz="half" idx="10"/>
          </p:nvPr>
        </p:nvSpPr>
        <p:spPr/>
        <p:txBody>
          <a:bodyPr/>
          <a:lstStyle/>
          <a:p>
            <a:fld id="{5D4B294F-2D7C-49E5-935F-6917D870033D}" type="datetimeFigureOut">
              <a:rPr lang="en-GB" smtClean="0"/>
              <a:t>20/10/2023</a:t>
            </a:fld>
            <a:endParaRPr lang="en-GB"/>
          </a:p>
        </p:txBody>
      </p:sp>
      <p:sp>
        <p:nvSpPr>
          <p:cNvPr id="6" name="Footer Placeholder 5">
            <a:extLst>
              <a:ext uri="{FF2B5EF4-FFF2-40B4-BE49-F238E27FC236}">
                <a16:creationId xmlns:a16="http://schemas.microsoft.com/office/drawing/2014/main" id="{D813207B-E9F4-4336-A21D-30805906BD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557B31-95B2-41E6-8C72-216D8D2C63F5}"/>
              </a:ext>
            </a:extLst>
          </p:cNvPr>
          <p:cNvSpPr>
            <a:spLocks noGrp="1"/>
          </p:cNvSpPr>
          <p:nvPr>
            <p:ph type="sldNum" sz="quarter" idx="12"/>
          </p:nvPr>
        </p:nvSpPr>
        <p:spPr/>
        <p:txBody>
          <a:bodyPr/>
          <a:lstStyle/>
          <a:p>
            <a:fld id="{6A7485CD-1DBB-4EE5-8EEA-DEFB66D95824}" type="slidenum">
              <a:rPr lang="en-GB" smtClean="0"/>
              <a:t>‹#›</a:t>
            </a:fld>
            <a:endParaRPr lang="en-GB"/>
          </a:p>
        </p:txBody>
      </p:sp>
    </p:spTree>
    <p:extLst>
      <p:ext uri="{BB962C8B-B14F-4D97-AF65-F5344CB8AC3E}">
        <p14:creationId xmlns:p14="http://schemas.microsoft.com/office/powerpoint/2010/main" val="2809187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A90D3-B7A6-4634-885A-7C55CC24AF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52FEC6A-F4C4-461E-9FAC-BD8F47C946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339B639-E358-4011-9F87-7A463E7213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5D0A6EA-FBC6-4D84-9C3E-2981D8645E70}"/>
              </a:ext>
            </a:extLst>
          </p:cNvPr>
          <p:cNvSpPr>
            <a:spLocks noGrp="1"/>
          </p:cNvSpPr>
          <p:nvPr>
            <p:ph type="dt" sz="half" idx="10"/>
          </p:nvPr>
        </p:nvSpPr>
        <p:spPr/>
        <p:txBody>
          <a:bodyPr/>
          <a:lstStyle/>
          <a:p>
            <a:fld id="{5D4B294F-2D7C-49E5-935F-6917D870033D}" type="datetimeFigureOut">
              <a:rPr lang="en-GB" smtClean="0"/>
              <a:t>20/10/2023</a:t>
            </a:fld>
            <a:endParaRPr lang="en-GB"/>
          </a:p>
        </p:txBody>
      </p:sp>
      <p:sp>
        <p:nvSpPr>
          <p:cNvPr id="6" name="Footer Placeholder 5">
            <a:extLst>
              <a:ext uri="{FF2B5EF4-FFF2-40B4-BE49-F238E27FC236}">
                <a16:creationId xmlns:a16="http://schemas.microsoft.com/office/drawing/2014/main" id="{EC7877FA-E2E8-4924-8A7E-825152A6090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89CDE2-FF08-45D9-86A5-AD721ED3E70B}"/>
              </a:ext>
            </a:extLst>
          </p:cNvPr>
          <p:cNvSpPr>
            <a:spLocks noGrp="1"/>
          </p:cNvSpPr>
          <p:nvPr>
            <p:ph type="sldNum" sz="quarter" idx="12"/>
          </p:nvPr>
        </p:nvSpPr>
        <p:spPr/>
        <p:txBody>
          <a:bodyPr/>
          <a:lstStyle/>
          <a:p>
            <a:fld id="{6A7485CD-1DBB-4EE5-8EEA-DEFB66D95824}" type="slidenum">
              <a:rPr lang="en-GB" smtClean="0"/>
              <a:t>‹#›</a:t>
            </a:fld>
            <a:endParaRPr lang="en-GB"/>
          </a:p>
        </p:txBody>
      </p:sp>
    </p:spTree>
    <p:extLst>
      <p:ext uri="{BB962C8B-B14F-4D97-AF65-F5344CB8AC3E}">
        <p14:creationId xmlns:p14="http://schemas.microsoft.com/office/powerpoint/2010/main" val="3901656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9971D5-B223-4C9D-AAA7-F0D7EB9E8D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FD8E441-FC14-415C-9678-53E434B1BF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1B6B5DF-4ACF-4A31-841D-A614557ABA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4B294F-2D7C-49E5-935F-6917D870033D}" type="datetimeFigureOut">
              <a:rPr lang="en-GB" smtClean="0"/>
              <a:t>20/10/2023</a:t>
            </a:fld>
            <a:endParaRPr lang="en-GB"/>
          </a:p>
        </p:txBody>
      </p:sp>
      <p:sp>
        <p:nvSpPr>
          <p:cNvPr id="5" name="Footer Placeholder 4">
            <a:extLst>
              <a:ext uri="{FF2B5EF4-FFF2-40B4-BE49-F238E27FC236}">
                <a16:creationId xmlns:a16="http://schemas.microsoft.com/office/drawing/2014/main" id="{FC964315-B2AD-4829-B4F2-9305D2B89B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2431A91-820C-47CE-B473-E8950B1615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7485CD-1DBB-4EE5-8EEA-DEFB66D95824}" type="slidenum">
              <a:rPr lang="en-GB" smtClean="0"/>
              <a:t>‹#›</a:t>
            </a:fld>
            <a:endParaRPr lang="en-GB"/>
          </a:p>
        </p:txBody>
      </p:sp>
    </p:spTree>
    <p:extLst>
      <p:ext uri="{BB962C8B-B14F-4D97-AF65-F5344CB8AC3E}">
        <p14:creationId xmlns:p14="http://schemas.microsoft.com/office/powerpoint/2010/main" val="1216445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7094A-0988-4951-A493-1B6C24C1FCEE}"/>
              </a:ext>
            </a:extLst>
          </p:cNvPr>
          <p:cNvSpPr>
            <a:spLocks noGrp="1"/>
          </p:cNvSpPr>
          <p:nvPr>
            <p:ph type="ctrTitle"/>
          </p:nvPr>
        </p:nvSpPr>
        <p:spPr/>
        <p:txBody>
          <a:bodyPr/>
          <a:lstStyle/>
          <a:p>
            <a:r>
              <a:rPr lang="en-US" dirty="0"/>
              <a:t>Research</a:t>
            </a:r>
            <a:endParaRPr lang="en-GB" dirty="0"/>
          </a:p>
        </p:txBody>
      </p:sp>
      <p:sp>
        <p:nvSpPr>
          <p:cNvPr id="3" name="Subtitle 2">
            <a:extLst>
              <a:ext uri="{FF2B5EF4-FFF2-40B4-BE49-F238E27FC236}">
                <a16:creationId xmlns:a16="http://schemas.microsoft.com/office/drawing/2014/main" id="{FCCF4BC4-675D-4E23-8193-14FA84FF51B0}"/>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632989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F22D8-F7C2-46D4-8109-AC1B8EE425FE}"/>
              </a:ext>
            </a:extLst>
          </p:cNvPr>
          <p:cNvSpPr>
            <a:spLocks noGrp="1"/>
          </p:cNvSpPr>
          <p:nvPr>
            <p:ph type="title"/>
          </p:nvPr>
        </p:nvSpPr>
        <p:spPr>
          <a:xfrm>
            <a:off x="838200" y="377305"/>
            <a:ext cx="10515600" cy="1325563"/>
          </a:xfrm>
        </p:spPr>
        <p:txBody>
          <a:bodyPr/>
          <a:lstStyle/>
          <a:p>
            <a:r>
              <a:rPr lang="en-US" dirty="0"/>
              <a:t>Environment</a:t>
            </a:r>
            <a:endParaRPr lang="en-GB" dirty="0"/>
          </a:p>
        </p:txBody>
      </p:sp>
      <p:pic>
        <p:nvPicPr>
          <p:cNvPr id="1030" name="Picture 6" descr="Could Notre-Dame's roof be rebuilt as a giant greenhouse? - The Spaces">
            <a:extLst>
              <a:ext uri="{FF2B5EF4-FFF2-40B4-BE49-F238E27FC236}">
                <a16:creationId xmlns:a16="http://schemas.microsoft.com/office/drawing/2014/main" id="{EF32144F-DA3F-4F1E-B721-FEE3F8F17D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86" y="2057178"/>
            <a:ext cx="4150532" cy="263139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Stylized Mangrove Greenhouse - Download Free 3D model by Bársh (@borsh_and)  [4ad533f]">
            <a:extLst>
              <a:ext uri="{FF2B5EF4-FFF2-40B4-BE49-F238E27FC236}">
                <a16:creationId xmlns:a16="http://schemas.microsoft.com/office/drawing/2014/main" id="{56ED72F6-AEBC-46DD-8052-60F97893F4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0105" y="272985"/>
            <a:ext cx="4026463" cy="226488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3D Model Greenhouse – Toffu Co">
            <a:extLst>
              <a:ext uri="{FF2B5EF4-FFF2-40B4-BE49-F238E27FC236}">
                <a16:creationId xmlns:a16="http://schemas.microsoft.com/office/drawing/2014/main" id="{8989647A-33B6-4824-AD16-184BAFC341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8750" y="318083"/>
            <a:ext cx="2995569" cy="299556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earthship greenhouse designs | production green house near Calgary, Canada  in collaboration w/ Madeen ... | Earthship home, Earth sheltered homes,  Earth sheltered">
            <a:extLst>
              <a:ext uri="{FF2B5EF4-FFF2-40B4-BE49-F238E27FC236}">
                <a16:creationId xmlns:a16="http://schemas.microsoft.com/office/drawing/2014/main" id="{1602A774-ADC3-41B8-87BA-EDA787C607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78750" y="3372874"/>
            <a:ext cx="3310485" cy="195660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783E2C4-5A5B-4043-AB6B-C92FCE18E855}"/>
              </a:ext>
            </a:extLst>
          </p:cNvPr>
          <p:cNvSpPr txBox="1"/>
          <p:nvPr/>
        </p:nvSpPr>
        <p:spPr>
          <a:xfrm>
            <a:off x="49186" y="5329478"/>
            <a:ext cx="11552788" cy="923330"/>
          </a:xfrm>
          <a:prstGeom prst="rect">
            <a:avLst/>
          </a:prstGeom>
          <a:noFill/>
        </p:spPr>
        <p:txBody>
          <a:bodyPr wrap="square" rtlCol="0">
            <a:spAutoFit/>
          </a:bodyPr>
          <a:lstStyle/>
          <a:p>
            <a:r>
              <a:rPr lang="en-US" dirty="0"/>
              <a:t>These are models of greenhouses, I will be taking inspiration from these in how I create the environment for my game, most of them use rectangular windows to form the shape they are looking for I will use rectangular windows too to build up the shape and for the interior there are a lot of mutated plants and greenery around</a:t>
            </a:r>
            <a:endParaRPr lang="en-GB" dirty="0"/>
          </a:p>
        </p:txBody>
      </p:sp>
    </p:spTree>
    <p:extLst>
      <p:ext uri="{BB962C8B-B14F-4D97-AF65-F5344CB8AC3E}">
        <p14:creationId xmlns:p14="http://schemas.microsoft.com/office/powerpoint/2010/main" val="731620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A8CE4-8081-4E54-BE63-4DAE19184273}"/>
              </a:ext>
            </a:extLst>
          </p:cNvPr>
          <p:cNvSpPr>
            <a:spLocks noGrp="1"/>
          </p:cNvSpPr>
          <p:nvPr>
            <p:ph type="title"/>
          </p:nvPr>
        </p:nvSpPr>
        <p:spPr/>
        <p:txBody>
          <a:bodyPr/>
          <a:lstStyle/>
          <a:p>
            <a:r>
              <a:rPr lang="en-US" dirty="0"/>
              <a:t>Plants</a:t>
            </a:r>
            <a:endParaRPr lang="en-GB" dirty="0"/>
          </a:p>
        </p:txBody>
      </p:sp>
      <p:pic>
        <p:nvPicPr>
          <p:cNvPr id="2068" name="Picture 20" descr="Piranha Plant - Wikipedia">
            <a:extLst>
              <a:ext uri="{FF2B5EF4-FFF2-40B4-BE49-F238E27FC236}">
                <a16:creationId xmlns:a16="http://schemas.microsoft.com/office/drawing/2014/main" id="{43803A50-F200-4126-ACF5-5573A42BF9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695" y="1547907"/>
            <a:ext cx="1419662" cy="2697358"/>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Chomper - Plants Vs Zombies: Garden Warfare Wiki">
            <a:extLst>
              <a:ext uri="{FF2B5EF4-FFF2-40B4-BE49-F238E27FC236}">
                <a16:creationId xmlns:a16="http://schemas.microsoft.com/office/drawing/2014/main" id="{C0DCD749-A32D-495F-AF0D-F0003370DE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5979" y="1364417"/>
            <a:ext cx="2039459" cy="2617679"/>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Botnomorphia: Chomper by kittygirlxjanax on DeviantArt">
            <a:extLst>
              <a:ext uri="{FF2B5EF4-FFF2-40B4-BE49-F238E27FC236}">
                <a16:creationId xmlns:a16="http://schemas.microsoft.com/office/drawing/2014/main" id="{76EBE3B1-5692-445E-B7A8-7874883A5D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0943" y="1534450"/>
            <a:ext cx="3035760" cy="227761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930B8BE-3762-45C0-AAAB-CEDDB9A54164}"/>
              </a:ext>
            </a:extLst>
          </p:cNvPr>
          <p:cNvSpPr txBox="1"/>
          <p:nvPr/>
        </p:nvSpPr>
        <p:spPr>
          <a:xfrm>
            <a:off x="386509" y="5476012"/>
            <a:ext cx="11224627" cy="923330"/>
          </a:xfrm>
          <a:prstGeom prst="rect">
            <a:avLst/>
          </a:prstGeom>
          <a:noFill/>
        </p:spPr>
        <p:txBody>
          <a:bodyPr wrap="square" rtlCol="0">
            <a:spAutoFit/>
          </a:bodyPr>
          <a:lstStyle/>
          <a:p>
            <a:r>
              <a:rPr lang="en-US" dirty="0"/>
              <a:t>In these designs they all follow a similar style for a </a:t>
            </a:r>
            <a:r>
              <a:rPr lang="en-US" dirty="0" err="1"/>
              <a:t>generailsed</a:t>
            </a:r>
            <a:r>
              <a:rPr lang="en-US" dirty="0"/>
              <a:t> living plant design. I like the style of a plant with sharp teeth. I will be using a similar cartoony art style my designs will feature traditional animal features such as eyes and noses</a:t>
            </a:r>
            <a:endParaRPr lang="en-GB" dirty="0"/>
          </a:p>
        </p:txBody>
      </p:sp>
      <p:pic>
        <p:nvPicPr>
          <p:cNvPr id="2050" name="Picture 2" descr="Sunflower (Plants vs. Zombies) - Download Free 3D model by KillerBear  [a5a7d59] - Sketchfab">
            <a:extLst>
              <a:ext uri="{FF2B5EF4-FFF2-40B4-BE49-F238E27FC236}">
                <a16:creationId xmlns:a16="http://schemas.microsoft.com/office/drawing/2014/main" id="{5F0C6BF3-AF22-4065-9061-F82D0E33AB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6564" y="1690688"/>
            <a:ext cx="3916293" cy="2202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152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AF959-4F93-4BCD-9AA1-D06FFE8DA6D1}"/>
              </a:ext>
            </a:extLst>
          </p:cNvPr>
          <p:cNvSpPr>
            <a:spLocks noGrp="1"/>
          </p:cNvSpPr>
          <p:nvPr>
            <p:ph type="title"/>
          </p:nvPr>
        </p:nvSpPr>
        <p:spPr/>
        <p:txBody>
          <a:bodyPr/>
          <a:lstStyle/>
          <a:p>
            <a:r>
              <a:rPr lang="en-US" dirty="0"/>
              <a:t>Gnomes</a:t>
            </a:r>
            <a:endParaRPr lang="en-GB" dirty="0"/>
          </a:p>
        </p:txBody>
      </p:sp>
      <p:sp>
        <p:nvSpPr>
          <p:cNvPr id="3" name="Content Placeholder 2">
            <a:extLst>
              <a:ext uri="{FF2B5EF4-FFF2-40B4-BE49-F238E27FC236}">
                <a16:creationId xmlns:a16="http://schemas.microsoft.com/office/drawing/2014/main" id="{5DA76F8A-8983-4996-A09C-C319A0274281}"/>
              </a:ext>
            </a:extLst>
          </p:cNvPr>
          <p:cNvSpPr>
            <a:spLocks noGrp="1"/>
          </p:cNvSpPr>
          <p:nvPr>
            <p:ph idx="1"/>
          </p:nvPr>
        </p:nvSpPr>
        <p:spPr>
          <a:xfrm>
            <a:off x="838200" y="5400941"/>
            <a:ext cx="10515600" cy="776021"/>
          </a:xfrm>
        </p:spPr>
        <p:txBody>
          <a:bodyPr>
            <a:normAutofit fontScale="70000" lnSpcReduction="20000"/>
          </a:bodyPr>
          <a:lstStyle/>
          <a:p>
            <a:pPr marL="0" indent="0">
              <a:buNone/>
            </a:pPr>
            <a:r>
              <a:rPr lang="en-US" dirty="0"/>
              <a:t>This is a bunch of gnomes that I am taking inspiration from, it is important for me to include the pointy red hat as all of the gnomes in this style have them. As well as this most of them have belts so I will include this too </a:t>
            </a:r>
            <a:endParaRPr lang="en-GB" dirty="0"/>
          </a:p>
        </p:txBody>
      </p:sp>
      <p:pic>
        <p:nvPicPr>
          <p:cNvPr id="1026" name="Picture 2" descr="Gnome Chompski | Left 4 Dead Wiki | Fandom">
            <a:extLst>
              <a:ext uri="{FF2B5EF4-FFF2-40B4-BE49-F238E27FC236}">
                <a16:creationId xmlns:a16="http://schemas.microsoft.com/office/drawing/2014/main" id="{E1D9B2EA-5E9A-47E8-8398-E6B923FD09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596" y="1441035"/>
            <a:ext cx="18288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3D garden gnome model https://p.turbosquid.com/ts-thumb/YY/Ysyd7a/24LmPxBw/garden_gnome_d_001_.rgb_color.00102/jpg/1510588312/1920x1080/fit_q87/b808b1c351addec2aaae60daa85131463e76fce0/garden_gnome_d_001_.rgb_color.00102.jpg">
            <a:extLst>
              <a:ext uri="{FF2B5EF4-FFF2-40B4-BE49-F238E27FC236}">
                <a16:creationId xmlns:a16="http://schemas.microsoft.com/office/drawing/2014/main" id="{B0DDFAC9-1C74-4F2B-A73D-8FDFB84E0A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690688"/>
            <a:ext cx="3251675" cy="32516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arden Gnome With Open Hand 3D https://p.turbosquid.com/ts-thumb/Fq/xJ9Ww6/8C/gnome5/png/1665702716/1920x1080/fit_q87/74a7fb79e5e543158899dd3633879b50a249948f/gnome5.jpg">
            <a:extLst>
              <a:ext uri="{FF2B5EF4-FFF2-40B4-BE49-F238E27FC236}">
                <a16:creationId xmlns:a16="http://schemas.microsoft.com/office/drawing/2014/main" id="{E26178A8-B27F-418D-A92C-6E6D548A50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8675" y="1690688"/>
            <a:ext cx="2928457" cy="292845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3D Garden Gnome https://p.turbosquid.com/ts-thumb/ui/jeq5ky/qE/searchimage/png/1658448008/1920x1080/fit_q87/3b3ab57b39c9e37a261efc54260adc2bfce4d1b6/searchimage.jpg">
            <a:extLst>
              <a:ext uri="{FF2B5EF4-FFF2-40B4-BE49-F238E27FC236}">
                <a16:creationId xmlns:a16="http://schemas.microsoft.com/office/drawing/2014/main" id="{4948E8F3-D18C-4162-86EC-97F8984827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33154" y="1827830"/>
            <a:ext cx="2791315" cy="2791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735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164</Words>
  <Application>Microsoft Office PowerPoint</Application>
  <PresentationFormat>Widescreen</PresentationFormat>
  <Paragraphs>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Research</vt:lpstr>
      <vt:lpstr>Environment</vt:lpstr>
      <vt:lpstr>Plants</vt:lpstr>
      <vt:lpstr>Gnomes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dc:title>
  <dc:creator>Jared Seymour</dc:creator>
  <cp:lastModifiedBy>Jared Seymour</cp:lastModifiedBy>
  <cp:revision>13</cp:revision>
  <dcterms:created xsi:type="dcterms:W3CDTF">2023-10-13T11:10:48Z</dcterms:created>
  <dcterms:modified xsi:type="dcterms:W3CDTF">2023-10-20T11:45:11Z</dcterms:modified>
</cp:coreProperties>
</file>