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6F6-B59C-427E-86A1-0B23F231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EC675-EBA2-4174-9D06-B8F4A180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5DFA-85EB-416D-BD6C-FA4CF305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83E7-B981-4B2D-B83B-31F1B1D8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AE7F-F2BA-447C-B92A-7E55BAAE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B092-87AB-4BD1-869A-F820C456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4A1C-F5D5-4B79-B817-D1C97B06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7A5C-87A9-4395-AC3F-6E1C58D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C952-D9D4-4CD7-A702-3E2C25E4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74DD-5ADF-4AE4-AFB7-1E6FFE0B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DFD02-4A6B-4C89-A55F-13A8C868B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C4A4F-D1B3-482C-84E0-A2E60EB0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EB7A-C9EA-492E-9889-7EAE1504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7941-E869-4850-A4C6-8FEADC2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4AF-33E9-434A-BBE0-6786C2F1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FCFA-B4AE-4AE4-9699-2E24E60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B1C2-2245-4CAA-92D1-94FD6394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666D-0957-41CE-9C89-695F8CBF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7F5E-E215-46F5-B0F7-F5753E7B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BE1D-5BAC-47A6-A079-7BB7E12D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3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4A4E-F796-47BA-8D69-2A63336F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C087-0B2D-4DA1-9B63-C7167A1E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EEA1-1D74-4A90-8B58-BAB90344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1D5E-6FEC-461A-BE45-26CAFD6E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BAC2-A9C5-494D-840B-0776B302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2058-9474-4030-9ED7-BCF17EAC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AC06-C689-439B-B024-AFF23DED7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72F85-B70A-41A5-B59F-3170A38E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FC52-AE21-44B6-BBF7-8224A65C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B84CF-9248-496D-91CB-BF4BFB6A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E6684-0E0B-49BC-AED8-8C8BA38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9194-6A9B-474C-93DB-7923DFEB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FAB4-AFB7-4F22-8C00-00D621AC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40097-8558-49FE-AE93-E4A90626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3769-5E84-43B8-86AF-0F472F49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E3570-D3D4-4FFA-9D12-13F612A34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CE6A4-609B-48E7-A27B-C721D18C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0C08B-2E29-439F-9F98-577F0059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F8D24-A02C-4E2C-9045-74522D78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5C8-5842-4642-BA8E-49A066CC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EFB2C-E1D3-49A1-91E8-81CF164D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B2C2-9102-420D-8DA0-1EEF7A70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A539D-81D0-4C15-B83C-F61E37FB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559F9-6CAD-4424-87C1-40975CF7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2E806-D208-47E2-905F-C1D14E81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7453-B5DE-4633-97F0-4CF6FF81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48D4-CCD6-4AEA-B0D6-C0C65084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478A-F323-4464-A6A3-25E9A0C1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67A0D-4521-47B5-A10F-3F434645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9E6C-743B-4EA6-A45D-071D3CDB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207B-E9F4-4336-A21D-30805906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7B31-95B2-41E6-8C72-216D8D2C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90D3-B7A6-4634-885A-7C55CC24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FEC6A-F4C4-461E-9FAC-BD8F47C94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9B639-E358-4011-9F87-7A463E72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A6EA-FBC6-4D84-9C3E-2981D864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77FA-E2E8-4924-8A7E-825152A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9CDE2-FF08-45D9-86A5-AD721E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971D5-B223-4C9D-AAA7-F0D7EB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E441-FC14-415C-9678-53E434B1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B5DF-4ACF-4A31-841D-A614557A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294F-2D7C-49E5-935F-6917D870033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4315-B2AD-4829-B4F2-9305D2B89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31A91-820C-47CE-B473-E8950B16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85CD-1DBB-4EE5-8EEA-DEFB66D95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094A-0988-4951-A493-1B6C24C1F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F4BC4-675D-4E23-8193-14FA84FF5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8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22D8-F7C2-46D4-8109-AC1B8EE4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</a:t>
            </a:r>
            <a:endParaRPr lang="en-GB" dirty="0"/>
          </a:p>
        </p:txBody>
      </p:sp>
      <p:pic>
        <p:nvPicPr>
          <p:cNvPr id="1030" name="Picture 6" descr="Could Notre-Dame's roof be rebuilt as a giant greenhouse? - The Spaces">
            <a:extLst>
              <a:ext uri="{FF2B5EF4-FFF2-40B4-BE49-F238E27FC236}">
                <a16:creationId xmlns:a16="http://schemas.microsoft.com/office/drawing/2014/main" id="{EF32144F-DA3F-4F1E-B721-FEE3F8F1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0" y="1690688"/>
            <a:ext cx="4002704" cy="253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CE4-8081-4E54-BE63-4DAE1918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Plants (</a:t>
            </a:r>
            <a:r>
              <a:rPr lang="en-US" dirty="0" err="1"/>
              <a:t>venus</a:t>
            </a:r>
            <a:r>
              <a:rPr lang="en-US" dirty="0"/>
              <a:t> fly trap)</a:t>
            </a:r>
            <a:endParaRPr lang="en-GB" dirty="0"/>
          </a:p>
        </p:txBody>
      </p:sp>
      <p:pic>
        <p:nvPicPr>
          <p:cNvPr id="2068" name="Picture 20" descr="Piranha Plant - Wikipedia">
            <a:extLst>
              <a:ext uri="{FF2B5EF4-FFF2-40B4-BE49-F238E27FC236}">
                <a16:creationId xmlns:a16="http://schemas.microsoft.com/office/drawing/2014/main" id="{43803A50-F200-4126-ACF5-5573A42B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5" y="1547907"/>
            <a:ext cx="1419662" cy="26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homper - Plants Vs Zombies: Garden Warfare Wiki">
            <a:extLst>
              <a:ext uri="{FF2B5EF4-FFF2-40B4-BE49-F238E27FC236}">
                <a16:creationId xmlns:a16="http://schemas.microsoft.com/office/drawing/2014/main" id="{C0DCD749-A32D-495F-AF0D-F0003370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79" y="1364417"/>
            <a:ext cx="2039459" cy="26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otnomorphia: Chomper by kittygirlxjanax on DeviantArt">
            <a:extLst>
              <a:ext uri="{FF2B5EF4-FFF2-40B4-BE49-F238E27FC236}">
                <a16:creationId xmlns:a16="http://schemas.microsoft.com/office/drawing/2014/main" id="{76EBE3B1-5692-445E-B7A8-7874883A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43" y="1534450"/>
            <a:ext cx="3035760" cy="22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5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F959-4F93-4BCD-9AA1-D06FFE8D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Plants (sunflower)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6F8A-8983-4996-A09C-C319A027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3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</vt:lpstr>
      <vt:lpstr>Environment</vt:lpstr>
      <vt:lpstr>Plants (venus fly trap)</vt:lpstr>
      <vt:lpstr>Plants (sunflower)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Jared Seymour</dc:creator>
  <cp:lastModifiedBy>Jared Seymour</cp:lastModifiedBy>
  <cp:revision>5</cp:revision>
  <dcterms:created xsi:type="dcterms:W3CDTF">2023-10-13T11:10:48Z</dcterms:created>
  <dcterms:modified xsi:type="dcterms:W3CDTF">2023-10-13T11:44:03Z</dcterms:modified>
</cp:coreProperties>
</file>