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D0D5-3828-4AD1-A8BA-79C4B4E4EC4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2C4210-DE0A-4A53-851C-04F17B447D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D0D5-3828-4AD1-A8BA-79C4B4E4EC4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4210-DE0A-4A53-851C-04F17B447D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D0D5-3828-4AD1-A8BA-79C4B4E4EC4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4210-DE0A-4A53-851C-04F17B447D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D0D5-3828-4AD1-A8BA-79C4B4E4EC4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4210-DE0A-4A53-851C-04F17B447D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D0D5-3828-4AD1-A8BA-79C4B4E4EC4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4210-DE0A-4A53-851C-04F17B447D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D0D5-3828-4AD1-A8BA-79C4B4E4EC4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4210-DE0A-4A53-851C-04F17B447D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D0D5-3828-4AD1-A8BA-79C4B4E4EC4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4210-DE0A-4A53-851C-04F17B447D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D0D5-3828-4AD1-A8BA-79C4B4E4EC4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4210-DE0A-4A53-851C-04F17B447D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D0D5-3828-4AD1-A8BA-79C4B4E4EC4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4210-DE0A-4A53-851C-04F17B447D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D0D5-3828-4AD1-A8BA-79C4B4E4EC4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4210-DE0A-4A53-851C-04F17B447D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D0D5-3828-4AD1-A8BA-79C4B4E4EC4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4210-DE0A-4A53-851C-04F17B447D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4BD0D5-3828-4AD1-A8BA-79C4B4E4EC4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2C4210-DE0A-4A53-851C-04F17B447D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NFL Player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John </a:t>
            </a:r>
            <a:r>
              <a:rPr lang="en-US" dirty="0" err="1" smtClean="0"/>
              <a:t>Jaroch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2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Your Information</a:t>
            </a:r>
            <a:br>
              <a:rPr lang="en-US" dirty="0" smtClean="0"/>
            </a:br>
            <a:r>
              <a:rPr lang="en-US" dirty="0" smtClean="0"/>
              <a:t>Get It 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will be able to access real time information on about NFL Players</a:t>
            </a:r>
          </a:p>
          <a:p>
            <a:r>
              <a:rPr lang="en-US" dirty="0" smtClean="0"/>
              <a:t>The database is accessible from any computer with internet access</a:t>
            </a:r>
          </a:p>
          <a:p>
            <a:r>
              <a:rPr lang="en-US" dirty="0" smtClean="0"/>
              <a:t>A sleek and easy to use application that can be utilized by anybody to track NFL Players</a:t>
            </a:r>
          </a:p>
          <a:p>
            <a:r>
              <a:rPr lang="en-US" dirty="0" smtClean="0"/>
              <a:t>Search Anytime With Fast Results!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59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2590800"/>
            <a:ext cx="45434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Database will be utilized through a web based application that allows input and many other functions of a powerful database 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2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programming on the web page will be wrote in Java and link directly to a database</a:t>
            </a:r>
          </a:p>
          <a:p>
            <a:endParaRPr lang="en-US" dirty="0"/>
          </a:p>
        </p:txBody>
      </p:sp>
      <p:pic>
        <p:nvPicPr>
          <p:cNvPr id="2050" name="Picture 2" descr="C:\Users\Dell T3500\Downloads\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2819400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7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Log In And</a:t>
            </a:r>
            <a:br>
              <a:rPr lang="en-US" dirty="0" smtClean="0"/>
            </a:br>
            <a:r>
              <a:rPr lang="en-US" dirty="0" smtClean="0"/>
              <a:t>Take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Log In From Any Computer</a:t>
            </a:r>
          </a:p>
          <a:p>
            <a:r>
              <a:rPr lang="en-US" dirty="0" smtClean="0"/>
              <a:t>Database Has User Accounts And Groups To Restrict Access For Novice Users</a:t>
            </a:r>
          </a:p>
          <a:p>
            <a:r>
              <a:rPr lang="en-US" dirty="0" smtClean="0"/>
              <a:t>Special Access Is Allowed For Administrators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3" descr="C:\Users\Dell T3500\Documents\school\computer programming\DATABASE-EXPLORER-A-JAVA-PROJ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394" y="3352800"/>
            <a:ext cx="43624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0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Slick Interface</a:t>
            </a:r>
            <a:br>
              <a:rPr lang="en-US" dirty="0" smtClean="0"/>
            </a:br>
            <a:r>
              <a:rPr lang="en-US" dirty="0" smtClean="0"/>
              <a:t>Fast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A Java Program And SQL The Results Are Amazing And Easy To Understand  For The End User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15000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1200" dirty="0" smtClean="0"/>
              <a:t>Sample Only</a:t>
            </a:r>
          </a:p>
          <a:p>
            <a:endParaRPr lang="en-US" dirty="0"/>
          </a:p>
        </p:txBody>
      </p:sp>
      <p:pic>
        <p:nvPicPr>
          <p:cNvPr id="3076" name="Picture 4" descr="C:\Users\Dell T3500\Documents\school\computer programming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5689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8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</TotalTime>
  <Words>147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   NFL Player Tracker</vt:lpstr>
      <vt:lpstr>It’s Your Information Get It Now!</vt:lpstr>
      <vt:lpstr>SQL Server</vt:lpstr>
      <vt:lpstr>Java Based</vt:lpstr>
      <vt:lpstr>Just Log In And Take Control</vt:lpstr>
      <vt:lpstr>Slick Interface Fast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Inventory Web Tracker</dc:title>
  <dc:creator>John J</dc:creator>
  <cp:lastModifiedBy>John J</cp:lastModifiedBy>
  <cp:revision>8</cp:revision>
  <dcterms:created xsi:type="dcterms:W3CDTF">2016-10-03T04:42:43Z</dcterms:created>
  <dcterms:modified xsi:type="dcterms:W3CDTF">2016-10-03T02:55:17Z</dcterms:modified>
</cp:coreProperties>
</file>