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38"/>
  </p:notesMasterIdLst>
  <p:handoutMasterIdLst>
    <p:handoutMasterId r:id="rId39"/>
  </p:handoutMasterIdLst>
  <p:sldIdLst>
    <p:sldId id="356" r:id="rId2"/>
    <p:sldId id="357" r:id="rId3"/>
    <p:sldId id="372" r:id="rId4"/>
    <p:sldId id="371" r:id="rId5"/>
    <p:sldId id="299" r:id="rId6"/>
    <p:sldId id="338" r:id="rId7"/>
    <p:sldId id="342" r:id="rId8"/>
    <p:sldId id="374" r:id="rId9"/>
    <p:sldId id="379" r:id="rId10"/>
    <p:sldId id="348" r:id="rId11"/>
    <p:sldId id="343" r:id="rId12"/>
    <p:sldId id="339" r:id="rId13"/>
    <p:sldId id="361" r:id="rId14"/>
    <p:sldId id="389" r:id="rId15"/>
    <p:sldId id="300" r:id="rId16"/>
    <p:sldId id="349" r:id="rId17"/>
    <p:sldId id="368" r:id="rId18"/>
    <p:sldId id="384" r:id="rId19"/>
    <p:sldId id="385" r:id="rId20"/>
    <p:sldId id="386" r:id="rId21"/>
    <p:sldId id="387" r:id="rId22"/>
    <p:sldId id="375" r:id="rId23"/>
    <p:sldId id="350" r:id="rId24"/>
    <p:sldId id="376" r:id="rId25"/>
    <p:sldId id="351" r:id="rId26"/>
    <p:sldId id="377" r:id="rId27"/>
    <p:sldId id="378" r:id="rId28"/>
    <p:sldId id="380" r:id="rId29"/>
    <p:sldId id="381" r:id="rId30"/>
    <p:sldId id="341" r:id="rId31"/>
    <p:sldId id="355" r:id="rId32"/>
    <p:sldId id="383" r:id="rId33"/>
    <p:sldId id="332" r:id="rId34"/>
    <p:sldId id="353" r:id="rId35"/>
    <p:sldId id="369" r:id="rId36"/>
    <p:sldId id="388" r:id="rId37"/>
  </p:sldIdLst>
  <p:sldSz cx="9144000" cy="6858000" type="screen4x3"/>
  <p:notesSz cx="6797675" cy="9925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24665B9-96D9-48AD-9F46-513D82A36D81}">
          <p14:sldIdLst>
            <p14:sldId id="356"/>
            <p14:sldId id="357"/>
            <p14:sldId id="372"/>
          </p14:sldIdLst>
        </p14:section>
        <p14:section name="Oddíl bez názvu" id="{EF7DCE44-4B68-4CA0-A3DA-40C02649C09E}">
          <p14:sldIdLst>
            <p14:sldId id="371"/>
            <p14:sldId id="299"/>
            <p14:sldId id="338"/>
            <p14:sldId id="342"/>
            <p14:sldId id="374"/>
          </p14:sldIdLst>
        </p14:section>
        <p14:section name="Binární kódy" id="{23840D07-9820-44D0-AD13-F22E9A4AAC65}">
          <p14:sldIdLst>
            <p14:sldId id="379"/>
            <p14:sldId id="348"/>
            <p14:sldId id="343"/>
            <p14:sldId id="339"/>
            <p14:sldId id="361"/>
            <p14:sldId id="389"/>
            <p14:sldId id="300"/>
            <p14:sldId id="349"/>
            <p14:sldId id="368"/>
            <p14:sldId id="384"/>
            <p14:sldId id="385"/>
            <p14:sldId id="386"/>
            <p14:sldId id="387"/>
          </p14:sldIdLst>
        </p14:section>
        <p14:section name="Kódování znaků" id="{35B70F1F-45BE-4F1C-B50A-75528F7442C2}">
          <p14:sldIdLst>
            <p14:sldId id="375"/>
            <p14:sldId id="350"/>
            <p14:sldId id="376"/>
            <p14:sldId id="351"/>
            <p14:sldId id="377"/>
            <p14:sldId id="378"/>
            <p14:sldId id="380"/>
          </p14:sldIdLst>
        </p14:section>
        <p14:section name="Zabezpečení" id="{19AC9679-924F-4FC5-A218-3875A7C10A7A}">
          <p14:sldIdLst>
            <p14:sldId id="381"/>
            <p14:sldId id="341"/>
            <p14:sldId id="355"/>
            <p14:sldId id="383"/>
          </p14:sldIdLst>
        </p14:section>
        <p14:section name="Oddíl bez názvu" id="{E5FE8477-BBF3-4ADB-8D12-4126B0E414AD}">
          <p14:sldIdLst>
            <p14:sldId id="332"/>
            <p14:sldId id="353"/>
            <p14:sldId id="369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CCECFF"/>
    <a:srgbClr val="66CCFF"/>
    <a:srgbClr val="CCFF33"/>
    <a:srgbClr val="FFFFCC"/>
    <a:srgbClr val="0066FF"/>
    <a:srgbClr val="FF9900"/>
    <a:srgbClr val="CC9900"/>
    <a:srgbClr val="996633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47" autoAdjust="0"/>
    <p:restoredTop sz="94590" autoAdjust="0"/>
  </p:normalViewPr>
  <p:slideViewPr>
    <p:cSldViewPr>
      <p:cViewPr varScale="1">
        <p:scale>
          <a:sx n="111" d="100"/>
          <a:sy n="111" d="100"/>
        </p:scale>
        <p:origin x="253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818"/>
    </p:cViewPr>
  </p:sorterViewPr>
  <p:notesViewPr>
    <p:cSldViewPr>
      <p:cViewPr varScale="1">
        <p:scale>
          <a:sx n="55" d="100"/>
          <a:sy n="55" d="100"/>
        </p:scale>
        <p:origin x="-2580" y="-84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49C5E0-3FA6-4EBD-9229-F8649C17EFD1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cs-CZ"/>
        </a:p>
      </dgm:t>
    </dgm:pt>
    <dgm:pt modelId="{381072E9-A3DB-4A49-B289-F000D278E4A4}">
      <dgm:prSet phldrT="[Text]"/>
      <dgm:spPr>
        <a:solidFill>
          <a:schemeClr val="bg2"/>
        </a:solidFill>
      </dgm:spPr>
      <dgm:t>
        <a:bodyPr/>
        <a:lstStyle/>
        <a:p>
          <a:r>
            <a:rPr lang="cs-CZ" b="0" dirty="0">
              <a:solidFill>
                <a:schemeClr val="bg1"/>
              </a:solidFill>
              <a:latin typeface="+mn-lt"/>
            </a:rPr>
            <a:t>Binární kódy</a:t>
          </a:r>
        </a:p>
      </dgm:t>
    </dgm:pt>
    <dgm:pt modelId="{367DD1EC-4DDC-456B-9D05-F49E088EA07E}" type="par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9862B23E-3E9D-4354-92A3-E75F1BE514C5}" type="sibTrans" cxnId="{59E5CE7D-014F-4DA2-9F72-209EAD8EF57F}">
      <dgm:prSet/>
      <dgm:spPr/>
      <dgm:t>
        <a:bodyPr/>
        <a:lstStyle/>
        <a:p>
          <a:endParaRPr lang="cs-CZ">
            <a:latin typeface="+mn-lt"/>
          </a:endParaRPr>
        </a:p>
      </dgm:t>
    </dgm:pt>
    <dgm:pt modelId="{BA1F6FB8-4B31-4413-B821-42B35D20C46C}">
      <dgm:prSet phldrT="[Text]"/>
      <dgm:spPr/>
      <dgm:t>
        <a:bodyPr/>
        <a:lstStyle/>
        <a:p>
          <a:r>
            <a:rPr lang="cs-CZ" dirty="0">
              <a:latin typeface="+mn-lt"/>
            </a:rPr>
            <a:t>Oktalový, hexadecimální</a:t>
          </a:r>
        </a:p>
      </dgm:t>
    </dgm:pt>
    <dgm:pt modelId="{84C2AF6F-7161-43EE-869A-F69FF843122C}" type="parTrans" cxnId="{84FC2009-7D8F-4B2C-BDF5-B148C1B0EA22}">
      <dgm:prSet/>
      <dgm:spPr/>
      <dgm:t>
        <a:bodyPr/>
        <a:lstStyle/>
        <a:p>
          <a:endParaRPr lang="cs-CZ"/>
        </a:p>
      </dgm:t>
    </dgm:pt>
    <dgm:pt modelId="{005E4BA6-AC1D-4593-81DB-D79A418E320E}" type="sibTrans" cxnId="{84FC2009-7D8F-4B2C-BDF5-B148C1B0EA22}">
      <dgm:prSet/>
      <dgm:spPr/>
      <dgm:t>
        <a:bodyPr/>
        <a:lstStyle/>
        <a:p>
          <a:endParaRPr lang="cs-CZ"/>
        </a:p>
      </dgm:t>
    </dgm:pt>
    <dgm:pt modelId="{D4A5E16B-9891-49B2-8EB3-896F0EF95A1A}">
      <dgm:prSet phldrT="[Text]"/>
      <dgm:spPr/>
      <dgm:t>
        <a:bodyPr/>
        <a:lstStyle/>
        <a:p>
          <a:r>
            <a:rPr lang="cs-CZ" dirty="0">
              <a:latin typeface="+mn-lt"/>
            </a:rPr>
            <a:t>BCD kód</a:t>
          </a:r>
        </a:p>
      </dgm:t>
    </dgm:pt>
    <dgm:pt modelId="{F445255D-186C-48CB-965F-759DFB0B98C7}" type="parTrans" cxnId="{1278BA04-7FCF-4D3F-A318-F2A314A3D6C7}">
      <dgm:prSet/>
      <dgm:spPr/>
      <dgm:t>
        <a:bodyPr/>
        <a:lstStyle/>
        <a:p>
          <a:endParaRPr lang="cs-CZ"/>
        </a:p>
      </dgm:t>
    </dgm:pt>
    <dgm:pt modelId="{1382833A-1869-4A6E-B120-445431F25197}" type="sibTrans" cxnId="{1278BA04-7FCF-4D3F-A318-F2A314A3D6C7}">
      <dgm:prSet/>
      <dgm:spPr/>
      <dgm:t>
        <a:bodyPr/>
        <a:lstStyle/>
        <a:p>
          <a:endParaRPr lang="cs-CZ"/>
        </a:p>
      </dgm:t>
    </dgm:pt>
    <dgm:pt modelId="{D7ED9693-0360-460E-964C-14377F9BEA86}">
      <dgm:prSet phldrT="[Text]"/>
      <dgm:spPr/>
      <dgm:t>
        <a:bodyPr/>
        <a:lstStyle/>
        <a:p>
          <a:r>
            <a:rPr lang="cs-CZ" dirty="0">
              <a:latin typeface="+mn-lt"/>
              <a:sym typeface="Wingdings"/>
            </a:rPr>
            <a:t>Přímý dvojkový kód</a:t>
          </a:r>
          <a:endParaRPr lang="cs-CZ" dirty="0">
            <a:latin typeface="+mn-lt"/>
          </a:endParaRPr>
        </a:p>
      </dgm:t>
    </dgm:pt>
    <dgm:pt modelId="{2028D063-14A5-4899-9F6E-09DC10A44A75}" type="parTrans" cxnId="{0B27408E-A8CA-4344-8978-EA018E29B194}">
      <dgm:prSet/>
      <dgm:spPr/>
      <dgm:t>
        <a:bodyPr/>
        <a:lstStyle/>
        <a:p>
          <a:endParaRPr lang="cs-CZ"/>
        </a:p>
      </dgm:t>
    </dgm:pt>
    <dgm:pt modelId="{E18CDEAF-15C4-43D8-BF1B-36F0B383245F}" type="sibTrans" cxnId="{0B27408E-A8CA-4344-8978-EA018E29B194}">
      <dgm:prSet/>
      <dgm:spPr/>
      <dgm:t>
        <a:bodyPr/>
        <a:lstStyle/>
        <a:p>
          <a:endParaRPr lang="cs-CZ"/>
        </a:p>
      </dgm:t>
    </dgm:pt>
    <dgm:pt modelId="{B2CD3AD9-DC73-41DC-8F57-ED3846720461}">
      <dgm:prSet phldrT="[Text]"/>
      <dgm:spPr/>
      <dgm:t>
        <a:bodyPr/>
        <a:lstStyle/>
        <a:p>
          <a:r>
            <a:rPr lang="cs-CZ" dirty="0">
              <a:latin typeface="+mn-lt"/>
            </a:rPr>
            <a:t>Kód K z N</a:t>
          </a:r>
        </a:p>
      </dgm:t>
    </dgm:pt>
    <dgm:pt modelId="{8081DC37-D05E-40CE-9083-CB5551BDC9F1}" type="parTrans" cxnId="{72A9C042-77BB-411B-954F-899F6AD74AD5}">
      <dgm:prSet/>
      <dgm:spPr/>
      <dgm:t>
        <a:bodyPr/>
        <a:lstStyle/>
        <a:p>
          <a:endParaRPr lang="cs-CZ"/>
        </a:p>
      </dgm:t>
    </dgm:pt>
    <dgm:pt modelId="{9E9305FF-A40C-4DBB-9BAA-A877A3D46653}" type="sibTrans" cxnId="{72A9C042-77BB-411B-954F-899F6AD74AD5}">
      <dgm:prSet/>
      <dgm:spPr/>
      <dgm:t>
        <a:bodyPr/>
        <a:lstStyle/>
        <a:p>
          <a:endParaRPr lang="cs-CZ"/>
        </a:p>
      </dgm:t>
    </dgm:pt>
    <dgm:pt modelId="{F7D82291-8FC6-4EED-AC46-98B390D27893}">
      <dgm:prSet phldrT="[Text]"/>
      <dgm:spPr/>
      <dgm:t>
        <a:bodyPr/>
        <a:lstStyle/>
        <a:p>
          <a:r>
            <a:rPr lang="cs-CZ" dirty="0" err="1">
              <a:latin typeface="+mn-lt"/>
            </a:rPr>
            <a:t>Greyův</a:t>
          </a:r>
          <a:r>
            <a:rPr lang="cs-CZ" dirty="0">
              <a:latin typeface="+mn-lt"/>
            </a:rPr>
            <a:t> kód</a:t>
          </a:r>
        </a:p>
      </dgm:t>
    </dgm:pt>
    <dgm:pt modelId="{8C442E25-277E-48BF-B4D0-112BACBB9332}" type="parTrans" cxnId="{15BA7635-D686-40E3-82A0-6AD54BE093F0}">
      <dgm:prSet/>
      <dgm:spPr/>
      <dgm:t>
        <a:bodyPr/>
        <a:lstStyle/>
        <a:p>
          <a:endParaRPr lang="cs-CZ"/>
        </a:p>
      </dgm:t>
    </dgm:pt>
    <dgm:pt modelId="{311A76D4-EA60-4944-A9F7-15CE763C0858}" type="sibTrans" cxnId="{15BA7635-D686-40E3-82A0-6AD54BE093F0}">
      <dgm:prSet/>
      <dgm:spPr/>
      <dgm:t>
        <a:bodyPr/>
        <a:lstStyle/>
        <a:p>
          <a:endParaRPr lang="cs-CZ"/>
        </a:p>
      </dgm:t>
    </dgm:pt>
    <dgm:pt modelId="{5177B41C-6BCE-478C-AE1B-758697398FCC}">
      <dgm:prSet phldrT="[Text]"/>
      <dgm:spPr/>
      <dgm:t>
        <a:bodyPr/>
        <a:lstStyle/>
        <a:p>
          <a:r>
            <a:rPr lang="cs-CZ" dirty="0">
              <a:latin typeface="+mn-lt"/>
            </a:rPr>
            <a:t>Johnsonův kód</a:t>
          </a:r>
        </a:p>
      </dgm:t>
    </dgm:pt>
    <dgm:pt modelId="{CBE1DE70-3D57-4CDA-B8F2-C9374CB4EBD0}" type="parTrans" cxnId="{61E8FD13-7932-4884-A9AC-B45559955CE7}">
      <dgm:prSet/>
      <dgm:spPr/>
      <dgm:t>
        <a:bodyPr/>
        <a:lstStyle/>
        <a:p>
          <a:endParaRPr lang="cs-CZ"/>
        </a:p>
      </dgm:t>
    </dgm:pt>
    <dgm:pt modelId="{B8247C52-ADE2-4CA7-A692-5DD18EB3C87A}" type="sibTrans" cxnId="{61E8FD13-7932-4884-A9AC-B45559955CE7}">
      <dgm:prSet/>
      <dgm:spPr/>
      <dgm:t>
        <a:bodyPr/>
        <a:lstStyle/>
        <a:p>
          <a:endParaRPr lang="cs-CZ"/>
        </a:p>
      </dgm:t>
    </dgm:pt>
    <dgm:pt modelId="{DE442A96-F736-42CC-A010-93970526242A}" type="pres">
      <dgm:prSet presAssocID="{6D49C5E0-3FA6-4EBD-9229-F8649C17EFD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4EEB2D-925C-4B4D-8EFD-E212FF3D73EB}" type="pres">
      <dgm:prSet presAssocID="{381072E9-A3DB-4A49-B289-F000D278E4A4}" presName="root1" presStyleCnt="0"/>
      <dgm:spPr/>
    </dgm:pt>
    <dgm:pt modelId="{2FDA1297-9925-4CEA-9767-12F27B10941B}" type="pres">
      <dgm:prSet presAssocID="{381072E9-A3DB-4A49-B289-F000D278E4A4}" presName="LevelOneTextNode" presStyleLbl="node0" presStyleIdx="0" presStyleCnt="1" custScaleX="146110" custLinFactNeighborX="-36722" custLinFactNeighborY="419">
        <dgm:presLayoutVars>
          <dgm:chPref val="3"/>
        </dgm:presLayoutVars>
      </dgm:prSet>
      <dgm:spPr/>
    </dgm:pt>
    <dgm:pt modelId="{42445695-10AF-4913-9731-1AE565818E62}" type="pres">
      <dgm:prSet presAssocID="{381072E9-A3DB-4A49-B289-F000D278E4A4}" presName="level2hierChild" presStyleCnt="0"/>
      <dgm:spPr/>
    </dgm:pt>
    <dgm:pt modelId="{90DE735E-82E3-42FC-8AB4-5CE20C1F1293}" type="pres">
      <dgm:prSet presAssocID="{2028D063-14A5-4899-9F6E-09DC10A44A75}" presName="conn2-1" presStyleLbl="parChTrans1D2" presStyleIdx="0" presStyleCnt="6"/>
      <dgm:spPr/>
    </dgm:pt>
    <dgm:pt modelId="{390F02D7-E6A3-47AB-AE56-373A960FE67C}" type="pres">
      <dgm:prSet presAssocID="{2028D063-14A5-4899-9F6E-09DC10A44A75}" presName="connTx" presStyleLbl="parChTrans1D2" presStyleIdx="0" presStyleCnt="6"/>
      <dgm:spPr/>
    </dgm:pt>
    <dgm:pt modelId="{9E806AB1-842D-4A00-A853-9DC20E6A49C3}" type="pres">
      <dgm:prSet presAssocID="{D7ED9693-0360-460E-964C-14377F9BEA86}" presName="root2" presStyleCnt="0"/>
      <dgm:spPr/>
    </dgm:pt>
    <dgm:pt modelId="{29045744-0553-4FCB-806B-3838D8C83377}" type="pres">
      <dgm:prSet presAssocID="{D7ED9693-0360-460E-964C-14377F9BEA86}" presName="LevelTwoTextNode" presStyleLbl="node2" presStyleIdx="0" presStyleCnt="6" custScaleX="195097">
        <dgm:presLayoutVars>
          <dgm:chPref val="3"/>
        </dgm:presLayoutVars>
      </dgm:prSet>
      <dgm:spPr/>
    </dgm:pt>
    <dgm:pt modelId="{95D28C1F-ACED-43D8-81A0-B3A04F91F2C5}" type="pres">
      <dgm:prSet presAssocID="{D7ED9693-0360-460E-964C-14377F9BEA86}" presName="level3hierChild" presStyleCnt="0"/>
      <dgm:spPr/>
    </dgm:pt>
    <dgm:pt modelId="{848B5032-6AF2-4913-9045-DDA1B05C8E1F}" type="pres">
      <dgm:prSet presAssocID="{84C2AF6F-7161-43EE-869A-F69FF843122C}" presName="conn2-1" presStyleLbl="parChTrans1D2" presStyleIdx="1" presStyleCnt="6"/>
      <dgm:spPr/>
    </dgm:pt>
    <dgm:pt modelId="{1000D6A3-C2E8-423C-8319-FBD46C491D8B}" type="pres">
      <dgm:prSet presAssocID="{84C2AF6F-7161-43EE-869A-F69FF843122C}" presName="connTx" presStyleLbl="parChTrans1D2" presStyleIdx="1" presStyleCnt="6"/>
      <dgm:spPr/>
    </dgm:pt>
    <dgm:pt modelId="{3927AE85-4E28-4F88-8359-B954E69A30B1}" type="pres">
      <dgm:prSet presAssocID="{BA1F6FB8-4B31-4413-B821-42B35D20C46C}" presName="root2" presStyleCnt="0"/>
      <dgm:spPr/>
    </dgm:pt>
    <dgm:pt modelId="{5C3F74F2-B247-4890-AFB4-7B2C47DE65AA}" type="pres">
      <dgm:prSet presAssocID="{BA1F6FB8-4B31-4413-B821-42B35D20C46C}" presName="LevelTwoTextNode" presStyleLbl="node2" presStyleIdx="1" presStyleCnt="6" custScaleX="195097">
        <dgm:presLayoutVars>
          <dgm:chPref val="3"/>
        </dgm:presLayoutVars>
      </dgm:prSet>
      <dgm:spPr/>
    </dgm:pt>
    <dgm:pt modelId="{455973BD-847E-4A29-9359-BEF75303010F}" type="pres">
      <dgm:prSet presAssocID="{BA1F6FB8-4B31-4413-B821-42B35D20C46C}" presName="level3hierChild" presStyleCnt="0"/>
      <dgm:spPr/>
    </dgm:pt>
    <dgm:pt modelId="{11235CC9-45A5-4D47-88B2-8214B1CCDA54}" type="pres">
      <dgm:prSet presAssocID="{F445255D-186C-48CB-965F-759DFB0B98C7}" presName="conn2-1" presStyleLbl="parChTrans1D2" presStyleIdx="2" presStyleCnt="6"/>
      <dgm:spPr/>
    </dgm:pt>
    <dgm:pt modelId="{70F1FA87-F114-4646-B0DA-EB7034F8C1C3}" type="pres">
      <dgm:prSet presAssocID="{F445255D-186C-48CB-965F-759DFB0B98C7}" presName="connTx" presStyleLbl="parChTrans1D2" presStyleIdx="2" presStyleCnt="6"/>
      <dgm:spPr/>
    </dgm:pt>
    <dgm:pt modelId="{F4086D76-96DE-4104-B4AE-F763E1E741CB}" type="pres">
      <dgm:prSet presAssocID="{D4A5E16B-9891-49B2-8EB3-896F0EF95A1A}" presName="root2" presStyleCnt="0"/>
      <dgm:spPr/>
    </dgm:pt>
    <dgm:pt modelId="{FBDFBE8A-69B3-4B71-B4C8-7DF931ECD551}" type="pres">
      <dgm:prSet presAssocID="{D4A5E16B-9891-49B2-8EB3-896F0EF95A1A}" presName="LevelTwoTextNode" presStyleLbl="node2" presStyleIdx="2" presStyleCnt="6" custScaleX="195097">
        <dgm:presLayoutVars>
          <dgm:chPref val="3"/>
        </dgm:presLayoutVars>
      </dgm:prSet>
      <dgm:spPr/>
    </dgm:pt>
    <dgm:pt modelId="{07788296-3E55-4D12-9CF0-3B7788BBE4F0}" type="pres">
      <dgm:prSet presAssocID="{D4A5E16B-9891-49B2-8EB3-896F0EF95A1A}" presName="level3hierChild" presStyleCnt="0"/>
      <dgm:spPr/>
    </dgm:pt>
    <dgm:pt modelId="{9C0757ED-BA8C-4999-AE74-500EFE5C3A0D}" type="pres">
      <dgm:prSet presAssocID="{8081DC37-D05E-40CE-9083-CB5551BDC9F1}" presName="conn2-1" presStyleLbl="parChTrans1D2" presStyleIdx="3" presStyleCnt="6"/>
      <dgm:spPr/>
    </dgm:pt>
    <dgm:pt modelId="{8714AC76-67E4-4336-B525-4FB459DAF840}" type="pres">
      <dgm:prSet presAssocID="{8081DC37-D05E-40CE-9083-CB5551BDC9F1}" presName="connTx" presStyleLbl="parChTrans1D2" presStyleIdx="3" presStyleCnt="6"/>
      <dgm:spPr/>
    </dgm:pt>
    <dgm:pt modelId="{7A1DB582-E210-44EE-AE9C-1B5D4C003CFE}" type="pres">
      <dgm:prSet presAssocID="{B2CD3AD9-DC73-41DC-8F57-ED3846720461}" presName="root2" presStyleCnt="0"/>
      <dgm:spPr/>
    </dgm:pt>
    <dgm:pt modelId="{1E32FF70-84DB-4F78-A2D3-91BA7FC6F06B}" type="pres">
      <dgm:prSet presAssocID="{B2CD3AD9-DC73-41DC-8F57-ED3846720461}" presName="LevelTwoTextNode" presStyleLbl="node2" presStyleIdx="3" presStyleCnt="6" custScaleX="195097">
        <dgm:presLayoutVars>
          <dgm:chPref val="3"/>
        </dgm:presLayoutVars>
      </dgm:prSet>
      <dgm:spPr/>
    </dgm:pt>
    <dgm:pt modelId="{0E41509A-D7EC-455C-AF91-B0001FE45F8B}" type="pres">
      <dgm:prSet presAssocID="{B2CD3AD9-DC73-41DC-8F57-ED3846720461}" presName="level3hierChild" presStyleCnt="0"/>
      <dgm:spPr/>
    </dgm:pt>
    <dgm:pt modelId="{1019CA0B-E8D5-4F4B-B775-0D40D2B0590C}" type="pres">
      <dgm:prSet presAssocID="{8C442E25-277E-48BF-B4D0-112BACBB9332}" presName="conn2-1" presStyleLbl="parChTrans1D2" presStyleIdx="4" presStyleCnt="6"/>
      <dgm:spPr/>
    </dgm:pt>
    <dgm:pt modelId="{20E15CB5-0D7F-432D-85F0-6B04B2D70B43}" type="pres">
      <dgm:prSet presAssocID="{8C442E25-277E-48BF-B4D0-112BACBB9332}" presName="connTx" presStyleLbl="parChTrans1D2" presStyleIdx="4" presStyleCnt="6"/>
      <dgm:spPr/>
    </dgm:pt>
    <dgm:pt modelId="{51D99A15-BCAE-4C76-94FC-7AF886F0C984}" type="pres">
      <dgm:prSet presAssocID="{F7D82291-8FC6-4EED-AC46-98B390D27893}" presName="root2" presStyleCnt="0"/>
      <dgm:spPr/>
    </dgm:pt>
    <dgm:pt modelId="{3D44D2F7-2B9E-4A7E-AE40-706537970023}" type="pres">
      <dgm:prSet presAssocID="{F7D82291-8FC6-4EED-AC46-98B390D27893}" presName="LevelTwoTextNode" presStyleLbl="node2" presStyleIdx="4" presStyleCnt="6" custScaleX="195097">
        <dgm:presLayoutVars>
          <dgm:chPref val="3"/>
        </dgm:presLayoutVars>
      </dgm:prSet>
      <dgm:spPr/>
    </dgm:pt>
    <dgm:pt modelId="{C19D137B-89F9-4D82-85C4-C628BD4D1A82}" type="pres">
      <dgm:prSet presAssocID="{F7D82291-8FC6-4EED-AC46-98B390D27893}" presName="level3hierChild" presStyleCnt="0"/>
      <dgm:spPr/>
    </dgm:pt>
    <dgm:pt modelId="{B3DC3AAE-834D-4E63-909C-D3E429553C0C}" type="pres">
      <dgm:prSet presAssocID="{CBE1DE70-3D57-4CDA-B8F2-C9374CB4EBD0}" presName="conn2-1" presStyleLbl="parChTrans1D2" presStyleIdx="5" presStyleCnt="6"/>
      <dgm:spPr/>
    </dgm:pt>
    <dgm:pt modelId="{C1A54457-A79F-4D34-B829-494E7B4193C1}" type="pres">
      <dgm:prSet presAssocID="{CBE1DE70-3D57-4CDA-B8F2-C9374CB4EBD0}" presName="connTx" presStyleLbl="parChTrans1D2" presStyleIdx="5" presStyleCnt="6"/>
      <dgm:spPr/>
    </dgm:pt>
    <dgm:pt modelId="{1DC0B692-2345-430C-AE2B-6DDF3F26D375}" type="pres">
      <dgm:prSet presAssocID="{5177B41C-6BCE-478C-AE1B-758697398FCC}" presName="root2" presStyleCnt="0"/>
      <dgm:spPr/>
    </dgm:pt>
    <dgm:pt modelId="{CE5A6A71-57F7-47FB-BB9F-D5DE9566E8A3}" type="pres">
      <dgm:prSet presAssocID="{5177B41C-6BCE-478C-AE1B-758697398FCC}" presName="LevelTwoTextNode" presStyleLbl="node2" presStyleIdx="5" presStyleCnt="6" custScaleX="195097">
        <dgm:presLayoutVars>
          <dgm:chPref val="3"/>
        </dgm:presLayoutVars>
      </dgm:prSet>
      <dgm:spPr/>
    </dgm:pt>
    <dgm:pt modelId="{A2C5B7C2-F712-4421-81DB-6B855AB6D8DF}" type="pres">
      <dgm:prSet presAssocID="{5177B41C-6BCE-478C-AE1B-758697398FCC}" presName="level3hierChild" presStyleCnt="0"/>
      <dgm:spPr/>
    </dgm:pt>
  </dgm:ptLst>
  <dgm:cxnLst>
    <dgm:cxn modelId="{6413DB00-5D5E-4E62-8994-BFE2D982E229}" type="presOf" srcId="{8081DC37-D05E-40CE-9083-CB5551BDC9F1}" destId="{9C0757ED-BA8C-4999-AE74-500EFE5C3A0D}" srcOrd="0" destOrd="0" presId="urn:microsoft.com/office/officeart/2005/8/layout/hierarchy2"/>
    <dgm:cxn modelId="{16C8C803-5A61-4904-A850-1D736AC0AA90}" type="presOf" srcId="{F7D82291-8FC6-4EED-AC46-98B390D27893}" destId="{3D44D2F7-2B9E-4A7E-AE40-706537970023}" srcOrd="0" destOrd="0" presId="urn:microsoft.com/office/officeart/2005/8/layout/hierarchy2"/>
    <dgm:cxn modelId="{1278BA04-7FCF-4D3F-A318-F2A314A3D6C7}" srcId="{381072E9-A3DB-4A49-B289-F000D278E4A4}" destId="{D4A5E16B-9891-49B2-8EB3-896F0EF95A1A}" srcOrd="2" destOrd="0" parTransId="{F445255D-186C-48CB-965F-759DFB0B98C7}" sibTransId="{1382833A-1869-4A6E-B120-445431F25197}"/>
    <dgm:cxn modelId="{84FC2009-7D8F-4B2C-BDF5-B148C1B0EA22}" srcId="{381072E9-A3DB-4A49-B289-F000D278E4A4}" destId="{BA1F6FB8-4B31-4413-B821-42B35D20C46C}" srcOrd="1" destOrd="0" parTransId="{84C2AF6F-7161-43EE-869A-F69FF843122C}" sibTransId="{005E4BA6-AC1D-4593-81DB-D79A418E320E}"/>
    <dgm:cxn modelId="{61E8FD13-7932-4884-A9AC-B45559955CE7}" srcId="{381072E9-A3DB-4A49-B289-F000D278E4A4}" destId="{5177B41C-6BCE-478C-AE1B-758697398FCC}" srcOrd="5" destOrd="0" parTransId="{CBE1DE70-3D57-4CDA-B8F2-C9374CB4EBD0}" sibTransId="{B8247C52-ADE2-4CA7-A692-5DD18EB3C87A}"/>
    <dgm:cxn modelId="{90252A1F-DBFE-4B63-9264-9EE5FAA4DA75}" type="presOf" srcId="{2028D063-14A5-4899-9F6E-09DC10A44A75}" destId="{390F02D7-E6A3-47AB-AE56-373A960FE67C}" srcOrd="1" destOrd="0" presId="urn:microsoft.com/office/officeart/2005/8/layout/hierarchy2"/>
    <dgm:cxn modelId="{4851242A-3D42-4498-A4EC-F5B1B8A3A3A6}" type="presOf" srcId="{CBE1DE70-3D57-4CDA-B8F2-C9374CB4EBD0}" destId="{C1A54457-A79F-4D34-B829-494E7B4193C1}" srcOrd="1" destOrd="0" presId="urn:microsoft.com/office/officeart/2005/8/layout/hierarchy2"/>
    <dgm:cxn modelId="{F12F9E2A-28E1-4776-8CE4-40EF0EA25948}" type="presOf" srcId="{D4A5E16B-9891-49B2-8EB3-896F0EF95A1A}" destId="{FBDFBE8A-69B3-4B71-B4C8-7DF931ECD551}" srcOrd="0" destOrd="0" presId="urn:microsoft.com/office/officeart/2005/8/layout/hierarchy2"/>
    <dgm:cxn modelId="{BADC6B2C-E034-4572-8AA4-F3D15DAD53B9}" type="presOf" srcId="{F445255D-186C-48CB-965F-759DFB0B98C7}" destId="{11235CC9-45A5-4D47-88B2-8214B1CCDA54}" srcOrd="0" destOrd="0" presId="urn:microsoft.com/office/officeart/2005/8/layout/hierarchy2"/>
    <dgm:cxn modelId="{15BA7635-D686-40E3-82A0-6AD54BE093F0}" srcId="{381072E9-A3DB-4A49-B289-F000D278E4A4}" destId="{F7D82291-8FC6-4EED-AC46-98B390D27893}" srcOrd="4" destOrd="0" parTransId="{8C442E25-277E-48BF-B4D0-112BACBB9332}" sibTransId="{311A76D4-EA60-4944-A9F7-15CE763C0858}"/>
    <dgm:cxn modelId="{11DC3B41-71B2-4D68-971D-A438161B6829}" type="presOf" srcId="{5177B41C-6BCE-478C-AE1B-758697398FCC}" destId="{CE5A6A71-57F7-47FB-BB9F-D5DE9566E8A3}" srcOrd="0" destOrd="0" presId="urn:microsoft.com/office/officeart/2005/8/layout/hierarchy2"/>
    <dgm:cxn modelId="{B3946661-3E4A-47B2-B38D-90C74B84A853}" type="presOf" srcId="{BA1F6FB8-4B31-4413-B821-42B35D20C46C}" destId="{5C3F74F2-B247-4890-AFB4-7B2C47DE65AA}" srcOrd="0" destOrd="0" presId="urn:microsoft.com/office/officeart/2005/8/layout/hierarchy2"/>
    <dgm:cxn modelId="{72A9C042-77BB-411B-954F-899F6AD74AD5}" srcId="{381072E9-A3DB-4A49-B289-F000D278E4A4}" destId="{B2CD3AD9-DC73-41DC-8F57-ED3846720461}" srcOrd="3" destOrd="0" parTransId="{8081DC37-D05E-40CE-9083-CB5551BDC9F1}" sibTransId="{9E9305FF-A40C-4DBB-9BAA-A877A3D46653}"/>
    <dgm:cxn modelId="{C58E1B4D-4E10-44F9-B757-5826E406BCAD}" type="presOf" srcId="{6D49C5E0-3FA6-4EBD-9229-F8649C17EFD1}" destId="{DE442A96-F736-42CC-A010-93970526242A}" srcOrd="0" destOrd="0" presId="urn:microsoft.com/office/officeart/2005/8/layout/hierarchy2"/>
    <dgm:cxn modelId="{D17A247B-D199-4F48-9FE9-58FBC4AF4BF4}" type="presOf" srcId="{8C442E25-277E-48BF-B4D0-112BACBB9332}" destId="{1019CA0B-E8D5-4F4B-B775-0D40D2B0590C}" srcOrd="0" destOrd="0" presId="urn:microsoft.com/office/officeart/2005/8/layout/hierarchy2"/>
    <dgm:cxn modelId="{92F0807C-4637-45C6-894C-22CBA4D2EEFB}" type="presOf" srcId="{8081DC37-D05E-40CE-9083-CB5551BDC9F1}" destId="{8714AC76-67E4-4336-B525-4FB459DAF840}" srcOrd="1" destOrd="0" presId="urn:microsoft.com/office/officeart/2005/8/layout/hierarchy2"/>
    <dgm:cxn modelId="{59E5CE7D-014F-4DA2-9F72-209EAD8EF57F}" srcId="{6D49C5E0-3FA6-4EBD-9229-F8649C17EFD1}" destId="{381072E9-A3DB-4A49-B289-F000D278E4A4}" srcOrd="0" destOrd="0" parTransId="{367DD1EC-4DDC-456B-9D05-F49E088EA07E}" sibTransId="{9862B23E-3E9D-4354-92A3-E75F1BE514C5}"/>
    <dgm:cxn modelId="{0B27408E-A8CA-4344-8978-EA018E29B194}" srcId="{381072E9-A3DB-4A49-B289-F000D278E4A4}" destId="{D7ED9693-0360-460E-964C-14377F9BEA86}" srcOrd="0" destOrd="0" parTransId="{2028D063-14A5-4899-9F6E-09DC10A44A75}" sibTransId="{E18CDEAF-15C4-43D8-BF1B-36F0B383245F}"/>
    <dgm:cxn modelId="{AC5569B1-AE14-47CE-96C7-FA88CDDA39DD}" type="presOf" srcId="{84C2AF6F-7161-43EE-869A-F69FF843122C}" destId="{1000D6A3-C2E8-423C-8319-FBD46C491D8B}" srcOrd="1" destOrd="0" presId="urn:microsoft.com/office/officeart/2005/8/layout/hierarchy2"/>
    <dgm:cxn modelId="{CE0EBEB3-8945-401F-9450-F5C9E71E64A5}" type="presOf" srcId="{381072E9-A3DB-4A49-B289-F000D278E4A4}" destId="{2FDA1297-9925-4CEA-9767-12F27B10941B}" srcOrd="0" destOrd="0" presId="urn:microsoft.com/office/officeart/2005/8/layout/hierarchy2"/>
    <dgm:cxn modelId="{22B1CEB5-BE84-499E-9747-35836A6E773D}" type="presOf" srcId="{8C442E25-277E-48BF-B4D0-112BACBB9332}" destId="{20E15CB5-0D7F-432D-85F0-6B04B2D70B43}" srcOrd="1" destOrd="0" presId="urn:microsoft.com/office/officeart/2005/8/layout/hierarchy2"/>
    <dgm:cxn modelId="{F9380DC0-46AC-4298-AA32-359987377719}" type="presOf" srcId="{D7ED9693-0360-460E-964C-14377F9BEA86}" destId="{29045744-0553-4FCB-806B-3838D8C83377}" srcOrd="0" destOrd="0" presId="urn:microsoft.com/office/officeart/2005/8/layout/hierarchy2"/>
    <dgm:cxn modelId="{D0486CCF-221F-4228-B9CA-0CF21DE01B92}" type="presOf" srcId="{F445255D-186C-48CB-965F-759DFB0B98C7}" destId="{70F1FA87-F114-4646-B0DA-EB7034F8C1C3}" srcOrd="1" destOrd="0" presId="urn:microsoft.com/office/officeart/2005/8/layout/hierarchy2"/>
    <dgm:cxn modelId="{FD9CA5D4-8902-49A5-9CCB-126C768A2E66}" type="presOf" srcId="{2028D063-14A5-4899-9F6E-09DC10A44A75}" destId="{90DE735E-82E3-42FC-8AB4-5CE20C1F1293}" srcOrd="0" destOrd="0" presId="urn:microsoft.com/office/officeart/2005/8/layout/hierarchy2"/>
    <dgm:cxn modelId="{21D5CCDA-C6B2-4E53-885E-0CCA4E5F5C63}" type="presOf" srcId="{84C2AF6F-7161-43EE-869A-F69FF843122C}" destId="{848B5032-6AF2-4913-9045-DDA1B05C8E1F}" srcOrd="0" destOrd="0" presId="urn:microsoft.com/office/officeart/2005/8/layout/hierarchy2"/>
    <dgm:cxn modelId="{7EE4EEEB-D27C-4758-A11F-FA79D2DCE020}" type="presOf" srcId="{CBE1DE70-3D57-4CDA-B8F2-C9374CB4EBD0}" destId="{B3DC3AAE-834D-4E63-909C-D3E429553C0C}" srcOrd="0" destOrd="0" presId="urn:microsoft.com/office/officeart/2005/8/layout/hierarchy2"/>
    <dgm:cxn modelId="{2DF257EF-D190-4286-9573-8980FCDDC81F}" type="presOf" srcId="{B2CD3AD9-DC73-41DC-8F57-ED3846720461}" destId="{1E32FF70-84DB-4F78-A2D3-91BA7FC6F06B}" srcOrd="0" destOrd="0" presId="urn:microsoft.com/office/officeart/2005/8/layout/hierarchy2"/>
    <dgm:cxn modelId="{6EDCCECF-721E-452A-898C-74630B7AF441}" type="presParOf" srcId="{DE442A96-F736-42CC-A010-93970526242A}" destId="{C84EEB2D-925C-4B4D-8EFD-E212FF3D73EB}" srcOrd="0" destOrd="0" presId="urn:microsoft.com/office/officeart/2005/8/layout/hierarchy2"/>
    <dgm:cxn modelId="{56CBCE7F-3AAC-416C-ABB1-AE67A659A702}" type="presParOf" srcId="{C84EEB2D-925C-4B4D-8EFD-E212FF3D73EB}" destId="{2FDA1297-9925-4CEA-9767-12F27B10941B}" srcOrd="0" destOrd="0" presId="urn:microsoft.com/office/officeart/2005/8/layout/hierarchy2"/>
    <dgm:cxn modelId="{09F0D5D0-987D-4229-A593-FA9C5CC12B4C}" type="presParOf" srcId="{C84EEB2D-925C-4B4D-8EFD-E212FF3D73EB}" destId="{42445695-10AF-4913-9731-1AE565818E62}" srcOrd="1" destOrd="0" presId="urn:microsoft.com/office/officeart/2005/8/layout/hierarchy2"/>
    <dgm:cxn modelId="{D2510EEA-6270-4F80-B141-29D88CAD7FE8}" type="presParOf" srcId="{42445695-10AF-4913-9731-1AE565818E62}" destId="{90DE735E-82E3-42FC-8AB4-5CE20C1F1293}" srcOrd="0" destOrd="0" presId="urn:microsoft.com/office/officeart/2005/8/layout/hierarchy2"/>
    <dgm:cxn modelId="{17AA334C-5349-4AAE-8C72-0315C642EB50}" type="presParOf" srcId="{90DE735E-82E3-42FC-8AB4-5CE20C1F1293}" destId="{390F02D7-E6A3-47AB-AE56-373A960FE67C}" srcOrd="0" destOrd="0" presId="urn:microsoft.com/office/officeart/2005/8/layout/hierarchy2"/>
    <dgm:cxn modelId="{54FFE967-6937-4F13-A55E-5E8ED19573EB}" type="presParOf" srcId="{42445695-10AF-4913-9731-1AE565818E62}" destId="{9E806AB1-842D-4A00-A853-9DC20E6A49C3}" srcOrd="1" destOrd="0" presId="urn:microsoft.com/office/officeart/2005/8/layout/hierarchy2"/>
    <dgm:cxn modelId="{B389853E-D462-4CCB-9953-F0AEFC722EB5}" type="presParOf" srcId="{9E806AB1-842D-4A00-A853-9DC20E6A49C3}" destId="{29045744-0553-4FCB-806B-3838D8C83377}" srcOrd="0" destOrd="0" presId="urn:microsoft.com/office/officeart/2005/8/layout/hierarchy2"/>
    <dgm:cxn modelId="{BE03254E-3022-43FB-82F1-C88AAF2A1D6F}" type="presParOf" srcId="{9E806AB1-842D-4A00-A853-9DC20E6A49C3}" destId="{95D28C1F-ACED-43D8-81A0-B3A04F91F2C5}" srcOrd="1" destOrd="0" presId="urn:microsoft.com/office/officeart/2005/8/layout/hierarchy2"/>
    <dgm:cxn modelId="{A65F5D89-E125-4310-BFD8-551365572E97}" type="presParOf" srcId="{42445695-10AF-4913-9731-1AE565818E62}" destId="{848B5032-6AF2-4913-9045-DDA1B05C8E1F}" srcOrd="2" destOrd="0" presId="urn:microsoft.com/office/officeart/2005/8/layout/hierarchy2"/>
    <dgm:cxn modelId="{48D8A380-FF61-410C-9407-FB4B46739481}" type="presParOf" srcId="{848B5032-6AF2-4913-9045-DDA1B05C8E1F}" destId="{1000D6A3-C2E8-423C-8319-FBD46C491D8B}" srcOrd="0" destOrd="0" presId="urn:microsoft.com/office/officeart/2005/8/layout/hierarchy2"/>
    <dgm:cxn modelId="{8A15790A-5EBD-4A01-8F24-FF296FD02FD9}" type="presParOf" srcId="{42445695-10AF-4913-9731-1AE565818E62}" destId="{3927AE85-4E28-4F88-8359-B954E69A30B1}" srcOrd="3" destOrd="0" presId="urn:microsoft.com/office/officeart/2005/8/layout/hierarchy2"/>
    <dgm:cxn modelId="{223F1822-13F3-425E-9999-46E2FFFA8B33}" type="presParOf" srcId="{3927AE85-4E28-4F88-8359-B954E69A30B1}" destId="{5C3F74F2-B247-4890-AFB4-7B2C47DE65AA}" srcOrd="0" destOrd="0" presId="urn:microsoft.com/office/officeart/2005/8/layout/hierarchy2"/>
    <dgm:cxn modelId="{03BF38F8-4FD8-4584-9501-7D02ED9BEE81}" type="presParOf" srcId="{3927AE85-4E28-4F88-8359-B954E69A30B1}" destId="{455973BD-847E-4A29-9359-BEF75303010F}" srcOrd="1" destOrd="0" presId="urn:microsoft.com/office/officeart/2005/8/layout/hierarchy2"/>
    <dgm:cxn modelId="{A95664AE-5A65-4AFF-B48C-BD5CA13CAFFC}" type="presParOf" srcId="{42445695-10AF-4913-9731-1AE565818E62}" destId="{11235CC9-45A5-4D47-88B2-8214B1CCDA54}" srcOrd="4" destOrd="0" presId="urn:microsoft.com/office/officeart/2005/8/layout/hierarchy2"/>
    <dgm:cxn modelId="{36A1132B-0E84-489F-9FF1-35B1DC8E3DB4}" type="presParOf" srcId="{11235CC9-45A5-4D47-88B2-8214B1CCDA54}" destId="{70F1FA87-F114-4646-B0DA-EB7034F8C1C3}" srcOrd="0" destOrd="0" presId="urn:microsoft.com/office/officeart/2005/8/layout/hierarchy2"/>
    <dgm:cxn modelId="{4F19B42D-D034-42A0-AD9D-F7A17C639560}" type="presParOf" srcId="{42445695-10AF-4913-9731-1AE565818E62}" destId="{F4086D76-96DE-4104-B4AE-F763E1E741CB}" srcOrd="5" destOrd="0" presId="urn:microsoft.com/office/officeart/2005/8/layout/hierarchy2"/>
    <dgm:cxn modelId="{7553FF63-C98B-45B5-870E-654440691074}" type="presParOf" srcId="{F4086D76-96DE-4104-B4AE-F763E1E741CB}" destId="{FBDFBE8A-69B3-4B71-B4C8-7DF931ECD551}" srcOrd="0" destOrd="0" presId="urn:microsoft.com/office/officeart/2005/8/layout/hierarchy2"/>
    <dgm:cxn modelId="{FFECD95A-C9F1-41C8-8F6A-3E7DF9A75687}" type="presParOf" srcId="{F4086D76-96DE-4104-B4AE-F763E1E741CB}" destId="{07788296-3E55-4D12-9CF0-3B7788BBE4F0}" srcOrd="1" destOrd="0" presId="urn:microsoft.com/office/officeart/2005/8/layout/hierarchy2"/>
    <dgm:cxn modelId="{9245D73C-A2D4-4689-A614-A907B292F680}" type="presParOf" srcId="{42445695-10AF-4913-9731-1AE565818E62}" destId="{9C0757ED-BA8C-4999-AE74-500EFE5C3A0D}" srcOrd="6" destOrd="0" presId="urn:microsoft.com/office/officeart/2005/8/layout/hierarchy2"/>
    <dgm:cxn modelId="{DBC6EAC8-4400-46AB-9F8E-F1FF4E53BD0B}" type="presParOf" srcId="{9C0757ED-BA8C-4999-AE74-500EFE5C3A0D}" destId="{8714AC76-67E4-4336-B525-4FB459DAF840}" srcOrd="0" destOrd="0" presId="urn:microsoft.com/office/officeart/2005/8/layout/hierarchy2"/>
    <dgm:cxn modelId="{C7629152-8585-40D6-9C68-85CCE89031FD}" type="presParOf" srcId="{42445695-10AF-4913-9731-1AE565818E62}" destId="{7A1DB582-E210-44EE-AE9C-1B5D4C003CFE}" srcOrd="7" destOrd="0" presId="urn:microsoft.com/office/officeart/2005/8/layout/hierarchy2"/>
    <dgm:cxn modelId="{66D28B01-B534-4BE5-BD23-18D80080962E}" type="presParOf" srcId="{7A1DB582-E210-44EE-AE9C-1B5D4C003CFE}" destId="{1E32FF70-84DB-4F78-A2D3-91BA7FC6F06B}" srcOrd="0" destOrd="0" presId="urn:microsoft.com/office/officeart/2005/8/layout/hierarchy2"/>
    <dgm:cxn modelId="{2B9C5FC5-F8F6-4E0E-BB93-A9B4312AA015}" type="presParOf" srcId="{7A1DB582-E210-44EE-AE9C-1B5D4C003CFE}" destId="{0E41509A-D7EC-455C-AF91-B0001FE45F8B}" srcOrd="1" destOrd="0" presId="urn:microsoft.com/office/officeart/2005/8/layout/hierarchy2"/>
    <dgm:cxn modelId="{F26F40D5-9A2F-4636-BFAD-A026C404D37F}" type="presParOf" srcId="{42445695-10AF-4913-9731-1AE565818E62}" destId="{1019CA0B-E8D5-4F4B-B775-0D40D2B0590C}" srcOrd="8" destOrd="0" presId="urn:microsoft.com/office/officeart/2005/8/layout/hierarchy2"/>
    <dgm:cxn modelId="{DA06DF6C-3D83-4D74-9DF7-FDAD587716BF}" type="presParOf" srcId="{1019CA0B-E8D5-4F4B-B775-0D40D2B0590C}" destId="{20E15CB5-0D7F-432D-85F0-6B04B2D70B43}" srcOrd="0" destOrd="0" presId="urn:microsoft.com/office/officeart/2005/8/layout/hierarchy2"/>
    <dgm:cxn modelId="{D2467EB3-A2E2-4EE0-A60F-97D11A401111}" type="presParOf" srcId="{42445695-10AF-4913-9731-1AE565818E62}" destId="{51D99A15-BCAE-4C76-94FC-7AF886F0C984}" srcOrd="9" destOrd="0" presId="urn:microsoft.com/office/officeart/2005/8/layout/hierarchy2"/>
    <dgm:cxn modelId="{DED08602-1963-4C8A-8854-DABDA8179962}" type="presParOf" srcId="{51D99A15-BCAE-4C76-94FC-7AF886F0C984}" destId="{3D44D2F7-2B9E-4A7E-AE40-706537970023}" srcOrd="0" destOrd="0" presId="urn:microsoft.com/office/officeart/2005/8/layout/hierarchy2"/>
    <dgm:cxn modelId="{EDD62058-1B78-4C69-A962-DC48C84A269D}" type="presParOf" srcId="{51D99A15-BCAE-4C76-94FC-7AF886F0C984}" destId="{C19D137B-89F9-4D82-85C4-C628BD4D1A82}" srcOrd="1" destOrd="0" presId="urn:microsoft.com/office/officeart/2005/8/layout/hierarchy2"/>
    <dgm:cxn modelId="{B935FBEA-807B-443F-9133-DB5E4930446E}" type="presParOf" srcId="{42445695-10AF-4913-9731-1AE565818E62}" destId="{B3DC3AAE-834D-4E63-909C-D3E429553C0C}" srcOrd="10" destOrd="0" presId="urn:microsoft.com/office/officeart/2005/8/layout/hierarchy2"/>
    <dgm:cxn modelId="{90CA5F1C-DCF0-4166-9E9F-85B4C5B3BC75}" type="presParOf" srcId="{B3DC3AAE-834D-4E63-909C-D3E429553C0C}" destId="{C1A54457-A79F-4D34-B829-494E7B4193C1}" srcOrd="0" destOrd="0" presId="urn:microsoft.com/office/officeart/2005/8/layout/hierarchy2"/>
    <dgm:cxn modelId="{43E05B49-6BF3-4926-ABA9-FE4C33919A32}" type="presParOf" srcId="{42445695-10AF-4913-9731-1AE565818E62}" destId="{1DC0B692-2345-430C-AE2B-6DDF3F26D375}" srcOrd="11" destOrd="0" presId="urn:microsoft.com/office/officeart/2005/8/layout/hierarchy2"/>
    <dgm:cxn modelId="{B4AA3541-772C-46B8-A06D-54AFA1C610DF}" type="presParOf" srcId="{1DC0B692-2345-430C-AE2B-6DDF3F26D375}" destId="{CE5A6A71-57F7-47FB-BB9F-D5DE9566E8A3}" srcOrd="0" destOrd="0" presId="urn:microsoft.com/office/officeart/2005/8/layout/hierarchy2"/>
    <dgm:cxn modelId="{9EFD1EED-8227-4AE7-9A2C-1335395EF340}" type="presParOf" srcId="{1DC0B692-2345-430C-AE2B-6DDF3F26D375}" destId="{A2C5B7C2-F712-4421-81DB-6B855AB6D8D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A1297-9925-4CEA-9767-12F27B10941B}">
      <dsp:nvSpPr>
        <dsp:cNvPr id="0" name=""/>
        <dsp:cNvSpPr/>
      </dsp:nvSpPr>
      <dsp:spPr>
        <a:xfrm>
          <a:off x="843720" y="1862402"/>
          <a:ext cx="1887248" cy="645831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b="0" kern="1200" dirty="0">
              <a:solidFill>
                <a:schemeClr val="bg1"/>
              </a:solidFill>
              <a:latin typeface="+mn-lt"/>
            </a:rPr>
            <a:t>Binární kódy</a:t>
          </a:r>
        </a:p>
      </dsp:txBody>
      <dsp:txXfrm>
        <a:off x="862636" y="1881318"/>
        <a:ext cx="1849416" cy="607999"/>
      </dsp:txXfrm>
    </dsp:sp>
    <dsp:sp modelId="{90DE735E-82E3-42FC-8AB4-5CE20C1F1293}">
      <dsp:nvSpPr>
        <dsp:cNvPr id="0" name=""/>
        <dsp:cNvSpPr/>
      </dsp:nvSpPr>
      <dsp:spPr>
        <a:xfrm rot="17883300">
          <a:off x="2172935" y="1242266"/>
          <a:ext cx="2107058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107058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800" kern="1200"/>
        </a:p>
      </dsp:txBody>
      <dsp:txXfrm>
        <a:off x="3173787" y="1202905"/>
        <a:ext cx="105352" cy="105352"/>
      </dsp:txXfrm>
    </dsp:sp>
    <dsp:sp modelId="{29045744-0553-4FCB-806B-3838D8C83377}">
      <dsp:nvSpPr>
        <dsp:cNvPr id="0" name=""/>
        <dsp:cNvSpPr/>
      </dsp:nvSpPr>
      <dsp:spPr>
        <a:xfrm>
          <a:off x="3721959" y="2930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 dirty="0">
              <a:latin typeface="+mn-lt"/>
              <a:sym typeface="Wingdings"/>
            </a:rPr>
            <a:t>Přímý dvojkový kód</a:t>
          </a:r>
          <a:endParaRPr lang="cs-CZ" sz="1900" kern="1200" dirty="0">
            <a:latin typeface="+mn-lt"/>
          </a:endParaRPr>
        </a:p>
      </dsp:txBody>
      <dsp:txXfrm>
        <a:off x="3740875" y="21846"/>
        <a:ext cx="2482163" cy="607999"/>
      </dsp:txXfrm>
    </dsp:sp>
    <dsp:sp modelId="{848B5032-6AF2-4913-9045-DDA1B05C8E1F}">
      <dsp:nvSpPr>
        <dsp:cNvPr id="0" name=""/>
        <dsp:cNvSpPr/>
      </dsp:nvSpPr>
      <dsp:spPr>
        <a:xfrm rot="18695103">
          <a:off x="2479934" y="1613619"/>
          <a:ext cx="1493059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93059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189137" y="1589608"/>
        <a:ext cx="74652" cy="74652"/>
      </dsp:txXfrm>
    </dsp:sp>
    <dsp:sp modelId="{5C3F74F2-B247-4890-AFB4-7B2C47DE65AA}">
      <dsp:nvSpPr>
        <dsp:cNvPr id="0" name=""/>
        <dsp:cNvSpPr/>
      </dsp:nvSpPr>
      <dsp:spPr>
        <a:xfrm>
          <a:off x="3721959" y="745636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>
              <a:latin typeface="+mn-lt"/>
            </a:rPr>
            <a:t>Oktalový, hexadecimální</a:t>
          </a:r>
        </a:p>
      </dsp:txBody>
      <dsp:txXfrm>
        <a:off x="3740875" y="764552"/>
        <a:ext cx="2482163" cy="607999"/>
      </dsp:txXfrm>
    </dsp:sp>
    <dsp:sp modelId="{11235CC9-45A5-4D47-88B2-8214B1CCDA54}">
      <dsp:nvSpPr>
        <dsp:cNvPr id="0" name=""/>
        <dsp:cNvSpPr/>
      </dsp:nvSpPr>
      <dsp:spPr>
        <a:xfrm rot="20359229">
          <a:off x="2696846" y="1984973"/>
          <a:ext cx="105923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9235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199983" y="1971807"/>
        <a:ext cx="52961" cy="52961"/>
      </dsp:txXfrm>
    </dsp:sp>
    <dsp:sp modelId="{FBDFBE8A-69B3-4B71-B4C8-7DF931ECD551}">
      <dsp:nvSpPr>
        <dsp:cNvPr id="0" name=""/>
        <dsp:cNvSpPr/>
      </dsp:nvSpPr>
      <dsp:spPr>
        <a:xfrm>
          <a:off x="3721959" y="1488343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>
              <a:latin typeface="+mn-lt"/>
            </a:rPr>
            <a:t>BCD kód</a:t>
          </a:r>
        </a:p>
      </dsp:txBody>
      <dsp:txXfrm>
        <a:off x="3740875" y="1507259"/>
        <a:ext cx="2482163" cy="607999"/>
      </dsp:txXfrm>
    </dsp:sp>
    <dsp:sp modelId="{9C0757ED-BA8C-4999-AE74-500EFE5C3A0D}">
      <dsp:nvSpPr>
        <dsp:cNvPr id="0" name=""/>
        <dsp:cNvSpPr/>
      </dsp:nvSpPr>
      <dsp:spPr>
        <a:xfrm rot="1224309">
          <a:off x="2697795" y="2356326"/>
          <a:ext cx="1057336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057336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200030" y="2343208"/>
        <a:ext cx="52866" cy="52866"/>
      </dsp:txXfrm>
    </dsp:sp>
    <dsp:sp modelId="{1E32FF70-84DB-4F78-A2D3-91BA7FC6F06B}">
      <dsp:nvSpPr>
        <dsp:cNvPr id="0" name=""/>
        <dsp:cNvSpPr/>
      </dsp:nvSpPr>
      <dsp:spPr>
        <a:xfrm>
          <a:off x="3721959" y="2231049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>
              <a:latin typeface="+mn-lt"/>
            </a:rPr>
            <a:t>Kód K z N</a:t>
          </a:r>
        </a:p>
      </dsp:txBody>
      <dsp:txXfrm>
        <a:off x="3740875" y="2249965"/>
        <a:ext cx="2482163" cy="607999"/>
      </dsp:txXfrm>
    </dsp:sp>
    <dsp:sp modelId="{1019CA0B-E8D5-4F4B-B775-0D40D2B0590C}">
      <dsp:nvSpPr>
        <dsp:cNvPr id="0" name=""/>
        <dsp:cNvSpPr/>
      </dsp:nvSpPr>
      <dsp:spPr>
        <a:xfrm rot="2896604">
          <a:off x="2481956" y="2727679"/>
          <a:ext cx="1489015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1489015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500" kern="1200"/>
        </a:p>
      </dsp:txBody>
      <dsp:txXfrm>
        <a:off x="3189238" y="2703769"/>
        <a:ext cx="74450" cy="74450"/>
      </dsp:txXfrm>
    </dsp:sp>
    <dsp:sp modelId="{3D44D2F7-2B9E-4A7E-AE40-706537970023}">
      <dsp:nvSpPr>
        <dsp:cNvPr id="0" name=""/>
        <dsp:cNvSpPr/>
      </dsp:nvSpPr>
      <dsp:spPr>
        <a:xfrm>
          <a:off x="3721959" y="2973755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 err="1">
              <a:latin typeface="+mn-lt"/>
            </a:rPr>
            <a:t>Greyův</a:t>
          </a:r>
          <a:r>
            <a:rPr lang="cs-CZ" sz="1800" kern="1200" dirty="0">
              <a:latin typeface="+mn-lt"/>
            </a:rPr>
            <a:t> kód</a:t>
          </a:r>
        </a:p>
      </dsp:txBody>
      <dsp:txXfrm>
        <a:off x="3740875" y="2992671"/>
        <a:ext cx="2482163" cy="607999"/>
      </dsp:txXfrm>
    </dsp:sp>
    <dsp:sp modelId="{B3DC3AAE-834D-4E63-909C-D3E429553C0C}">
      <dsp:nvSpPr>
        <dsp:cNvPr id="0" name=""/>
        <dsp:cNvSpPr/>
      </dsp:nvSpPr>
      <dsp:spPr>
        <a:xfrm rot="3712537">
          <a:off x="2175322" y="3099032"/>
          <a:ext cx="2102283" cy="26630"/>
        </a:xfrm>
        <a:custGeom>
          <a:avLst/>
          <a:gdLst/>
          <a:ahLst/>
          <a:cxnLst/>
          <a:rect l="0" t="0" r="0" b="0"/>
          <a:pathLst>
            <a:path>
              <a:moveTo>
                <a:pt x="0" y="13315"/>
              </a:moveTo>
              <a:lnTo>
                <a:pt x="2102283" y="1331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cs-CZ" sz="800" kern="1200"/>
        </a:p>
      </dsp:txBody>
      <dsp:txXfrm>
        <a:off x="3173907" y="3059790"/>
        <a:ext cx="105114" cy="105114"/>
      </dsp:txXfrm>
    </dsp:sp>
    <dsp:sp modelId="{CE5A6A71-57F7-47FB-BB9F-D5DE9566E8A3}">
      <dsp:nvSpPr>
        <dsp:cNvPr id="0" name=""/>
        <dsp:cNvSpPr/>
      </dsp:nvSpPr>
      <dsp:spPr>
        <a:xfrm>
          <a:off x="3721959" y="3716461"/>
          <a:ext cx="2519995" cy="645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800" kern="1200" dirty="0">
              <a:latin typeface="+mn-lt"/>
            </a:rPr>
            <a:t>Johnsonův kód</a:t>
          </a:r>
        </a:p>
      </dsp:txBody>
      <dsp:txXfrm>
        <a:off x="3740875" y="3735377"/>
        <a:ext cx="2482163" cy="607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79" cy="4965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697" y="1"/>
            <a:ext cx="2945979" cy="4965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479"/>
            <a:ext cx="2945979" cy="4965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697" y="9428479"/>
            <a:ext cx="2945979" cy="49657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544ED-A5FF-4AAA-BA25-3AAB00768254}" type="slidenum">
              <a:rPr lang="cs-CZ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1306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5979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096" y="1"/>
            <a:ext cx="2945979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dirty="0"/>
          </a:p>
        </p:txBody>
      </p:sp>
      <p:sp>
        <p:nvSpPr>
          <p:cNvPr id="151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8" y="4715038"/>
            <a:ext cx="5437500" cy="4465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6882"/>
            <a:ext cx="2945979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dirty="0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096" y="9426882"/>
            <a:ext cx="2945979" cy="49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44" tIns="46022" rIns="92044" bIns="4602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F28595-4766-470E-964D-80FC3F12CB9B}" type="slidenum">
              <a:rPr lang="cs-CZ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700783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Zástupný symbol pro poznámky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  <p:sp>
        <p:nvSpPr>
          <p:cNvPr id="53252" name="Zástupný symbol pro číslo snímku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93AED000-855C-4044-B8EA-DEFDE2040E76}" type="slidenum">
              <a:rPr lang="cs-CZ">
                <a:solidFill>
                  <a:srgbClr val="000000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cs-CZ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F0AB6-B3CC-4EC2-BD21-10B8C270FBBF}" type="slidenum">
              <a:rPr lang="cs-CZ"/>
              <a:pPr/>
              <a:t>11</a:t>
            </a:fld>
            <a:endParaRPr lang="cs-CZ" dirty="0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80299-5F46-420A-AAEA-A98D231C2FC9}" type="slidenum">
              <a:rPr lang="cs-CZ"/>
              <a:pPr/>
              <a:t>12</a:t>
            </a:fld>
            <a:endParaRPr lang="cs-CZ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80299-5F46-420A-AAEA-A98D231C2FC9}" type="slidenum">
              <a:rPr lang="cs-CZ"/>
              <a:pPr/>
              <a:t>13</a:t>
            </a:fld>
            <a:endParaRPr lang="cs-CZ" dirty="0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80299-5F46-420A-AAEA-A98D231C2FC9}" type="slidenum">
              <a:rPr lang="cs-CZ"/>
              <a:pPr/>
              <a:t>14</a:t>
            </a:fld>
            <a:endParaRPr lang="cs-CZ" dirty="0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565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4E3F74-413B-4D0A-9387-5B316B924CFC}" type="slidenum">
              <a:rPr lang="cs-CZ"/>
              <a:pPr/>
              <a:t>15</a:t>
            </a:fld>
            <a:endParaRPr lang="cs-CZ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61C242-F8B6-4EA3-BBE0-01E80FA7F798}" type="slidenum">
              <a:rPr lang="cs-CZ"/>
              <a:pPr/>
              <a:t>16</a:t>
            </a:fld>
            <a:endParaRPr lang="cs-CZ" dirty="0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80299-5F46-420A-AAEA-A98D231C2FC9}" type="slidenum">
              <a:rPr lang="cs-CZ"/>
              <a:pPr/>
              <a:t>17</a:t>
            </a:fld>
            <a:endParaRPr lang="cs-CZ" dirty="0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A2CD9-0EA1-42D9-916E-551502AE70FF}" type="slidenum">
              <a:rPr lang="cs-CZ"/>
              <a:pPr/>
              <a:t>18</a:t>
            </a:fld>
            <a:endParaRPr lang="cs-CZ" dirty="0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5065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ástupný symbol pro obrázek snímku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Zástupný symbol pro poznámky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cs-CZ"/>
          </a:p>
        </p:txBody>
      </p:sp>
      <p:sp>
        <p:nvSpPr>
          <p:cNvPr id="25604" name="Zástupný symbol pro číslo snímku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4C4D20-BBFD-4384-B29A-39B25A4E63F4}" type="slidenum">
              <a:rPr lang="cs-CZ">
                <a:latin typeface="Arial" charset="0"/>
              </a:rPr>
              <a:pPr/>
              <a:t>19</a:t>
            </a:fld>
            <a:endParaRPr lang="cs-CZ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91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F72C4-C5C8-4BF3-80CB-C6423476E5B8}" type="slidenum">
              <a:rPr lang="cs-CZ"/>
              <a:pPr/>
              <a:t>20</a:t>
            </a:fld>
            <a:endParaRPr lang="cs-CZ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268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49E1F14-E4BB-4A46-8C9F-5B2CCEBBCF9A}" type="slidenum">
              <a:rPr lang="cs-CZ">
                <a:solidFill>
                  <a:srgbClr val="000000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cs-CZ" dirty="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F72C4-C5C8-4BF3-80CB-C6423476E5B8}" type="slidenum">
              <a:rPr lang="cs-CZ"/>
              <a:pPr/>
              <a:t>21</a:t>
            </a:fld>
            <a:endParaRPr lang="cs-CZ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9267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A2CD9-0EA1-42D9-916E-551502AE70FF}" type="slidenum">
              <a:rPr lang="cs-CZ"/>
              <a:pPr/>
              <a:t>22</a:t>
            </a:fld>
            <a:endParaRPr lang="cs-CZ" dirty="0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8A2CD9-0EA1-42D9-916E-551502AE70FF}" type="slidenum">
              <a:rPr lang="cs-CZ"/>
              <a:pPr/>
              <a:t>23</a:t>
            </a:fld>
            <a:endParaRPr lang="cs-CZ" dirty="0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80299-5F46-420A-AAEA-A98D231C2FC9}" type="slidenum">
              <a:rPr lang="cs-CZ"/>
              <a:pPr/>
              <a:t>24</a:t>
            </a:fld>
            <a:endParaRPr lang="cs-CZ" dirty="0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DE033-72D4-4B44-AAE2-298897751BAD}" type="slidenum">
              <a:rPr lang="cs-CZ"/>
              <a:pPr/>
              <a:t>25</a:t>
            </a:fld>
            <a:endParaRPr lang="cs-CZ" dirty="0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E80299-5F46-420A-AAEA-A98D231C2FC9}" type="slidenum">
              <a:rPr lang="cs-CZ"/>
              <a:pPr/>
              <a:t>26</a:t>
            </a:fld>
            <a:endParaRPr lang="cs-CZ" dirty="0"/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DE033-72D4-4B44-AAE2-298897751BAD}" type="slidenum">
              <a:rPr lang="cs-CZ"/>
              <a:pPr/>
              <a:t>27</a:t>
            </a:fld>
            <a:endParaRPr lang="cs-CZ" dirty="0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0DE033-72D4-4B44-AAE2-298897751BAD}" type="slidenum">
              <a:rPr lang="cs-CZ"/>
              <a:pPr/>
              <a:t>28</a:t>
            </a:fld>
            <a:endParaRPr lang="cs-CZ" dirty="0"/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BFC2B-AC57-4358-B414-4B1295C76472}" type="slidenum">
              <a:rPr lang="cs-CZ"/>
              <a:pPr/>
              <a:t>29</a:t>
            </a:fld>
            <a:endParaRPr lang="cs-CZ" dirty="0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BFC2B-AC57-4358-B414-4B1295C76472}" type="slidenum">
              <a:rPr lang="cs-CZ"/>
              <a:pPr/>
              <a:t>30</a:t>
            </a:fld>
            <a:endParaRPr lang="cs-CZ" dirty="0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F6ACE72-45B9-46EB-9812-BE6DEFC3F096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4E014-0A89-4123-9129-B585518BA6B9}" type="slidenum">
              <a:rPr lang="cs-CZ"/>
              <a:pPr/>
              <a:t>31</a:t>
            </a:fld>
            <a:endParaRPr lang="cs-CZ" dirty="0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CBFC2B-AC57-4358-B414-4B1295C76472}" type="slidenum">
              <a:rPr lang="cs-CZ"/>
              <a:pPr/>
              <a:t>32</a:t>
            </a:fld>
            <a:endParaRPr lang="cs-CZ" dirty="0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055710-A4F0-4596-861C-1F08737C9351}" type="slidenum">
              <a:rPr lang="cs-CZ"/>
              <a:pPr/>
              <a:t>33</a:t>
            </a:fld>
            <a:endParaRPr lang="cs-CZ" dirty="0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EC3FB-252D-47F1-990F-E7B1302DBEE0}" type="slidenum">
              <a:rPr lang="cs-CZ"/>
              <a:pPr/>
              <a:t>34</a:t>
            </a:fld>
            <a:endParaRPr lang="cs-CZ" dirty="0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EC3FB-252D-47F1-990F-E7B1302DBEE0}" type="slidenum">
              <a:rPr lang="cs-CZ"/>
              <a:pPr/>
              <a:t>35</a:t>
            </a:fld>
            <a:endParaRPr lang="cs-CZ" dirty="0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EC3FB-252D-47F1-990F-E7B1302DBEE0}" type="slidenum">
              <a:rPr lang="cs-CZ"/>
              <a:pPr/>
              <a:t>36</a:t>
            </a:fld>
            <a:endParaRPr lang="cs-CZ" dirty="0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529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15192-1EC6-44ED-96DF-1592854C7C07}" type="slidenum">
              <a:rPr lang="cs-CZ"/>
              <a:pPr/>
              <a:t>4</a:t>
            </a:fld>
            <a:endParaRPr lang="cs-CZ" dirty="0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76340-BC4F-4081-B6B2-0993A4A3B290}" type="slidenum">
              <a:rPr lang="cs-CZ"/>
              <a:pPr/>
              <a:t>5</a:t>
            </a:fld>
            <a:endParaRPr lang="cs-CZ" dirty="0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001C9F-90EA-4550-8F8A-9FC25DA1BCCA}" type="slidenum">
              <a:rPr lang="cs-CZ"/>
              <a:pPr/>
              <a:t>6</a:t>
            </a:fld>
            <a:endParaRPr lang="cs-CZ" dirty="0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A436D-1984-4743-AD88-E9DE319054AF}" type="slidenum">
              <a:rPr lang="cs-CZ"/>
              <a:pPr/>
              <a:t>7</a:t>
            </a:fld>
            <a:endParaRPr lang="cs-CZ" dirty="0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5A436D-1984-4743-AD88-E9DE319054AF}" type="slidenum">
              <a:rPr lang="cs-CZ"/>
              <a:pPr/>
              <a:t>8</a:t>
            </a:fld>
            <a:endParaRPr lang="cs-CZ" dirty="0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BD2F7-BA62-42C9-8A32-94DEE245101E}" type="slidenum">
              <a:rPr lang="cs-CZ"/>
              <a:pPr/>
              <a:t>10</a:t>
            </a:fld>
            <a:endParaRPr lang="cs-CZ" dirty="0"/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dirty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AE257F9-887C-45AE-98AA-F2D4B1195451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B2A798C-2A66-42E8-9378-C4F5E1AA657C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D4592FB4-54BD-4ED0-9D50-523119EF3029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E33D620-EF1C-4A60-AC42-84641E29C1E2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25ECC30-41E3-4933-B1D6-025C9FBF05C2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Nadpis, 2 malé a 1 velký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D6BCB6-899E-4D2A-81D4-29BD657C3D7A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51CFFA5-F3D1-44E1-9169-126B3F6990E1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062B68C-B877-4B70-99CB-ED0F03AD1F76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1F079119-1E05-4294-8328-D289EFC6FE67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F1ED879-F7D0-4D3F-A3C0-9AC64BC1E2F1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F6A1D32-C128-49B2-A479-A41A9ED09E18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5563"/>
            <a:ext cx="7772400" cy="719137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57188" y="1412875"/>
            <a:ext cx="4125912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5500" y="1412875"/>
            <a:ext cx="4127500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381000" y="6172200"/>
            <a:ext cx="1905000" cy="457200"/>
          </a:xfrm>
        </p:spPr>
        <p:txBody>
          <a:bodyPr/>
          <a:lstStyle>
            <a:lvl1pPr>
              <a:defRPr dirty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6E929270-1C9B-46A6-B17A-EE6E448C61CB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 dirty="0"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BFC948C-50A3-463A-AE9B-84CEA11371A9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95232A6-8D3E-4FDE-9089-685E66ECEB42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48C03C7C-558C-4F69-9D8D-F7BF16316EF8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FCD9631-C35B-4C3A-84D7-4542A4FEFC8A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4814FA16-5153-4E07-87D8-318E6E17B673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BCF0F08-5E9C-4793-A20E-21DA6213FE05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96BC7325-7A58-4BA4-BF49-B118816F5C69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A233F53-D168-4A82-A4BF-9C0830F1636C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7614EEC1-693E-4060-AF4E-07DAB23F8DFB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97E4B6-552A-4C3A-99CE-D1BE0A7779C8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6FF081FC-95A5-42DC-B98D-5B6F77DA3DAA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0FDC11C-32AF-48E2-A70C-B2D91E0BFE69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8EC67556-30E3-4821-813A-6B05A2EF2675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05253B37-FA81-4307-8C3A-3C4D7B6566AD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3BA3CB0-A265-4801-BE69-56227B0B6294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F996F76F-9683-4BB8-8456-3677C51D5D96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7B9C6F08-0551-47E0-B594-42A7BDFB552E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dirty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cs-CZ" kern="1200" dirty="0"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C0A8425-5BC2-422D-BEAF-35A438BF6DF0}" type="slidenum">
              <a:rPr lang="cs-CZ" kern="1200"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kern="1200" dirty="0"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5125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5126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rgbClr val="000000"/>
                </a:solidFill>
                <a:latin typeface="Arial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cs-CZ" kern="1200" dirty="0">
                <a:ea typeface="+mn-ea"/>
                <a:cs typeface="+mn-cs"/>
              </a:rPr>
              <a:t> </a:t>
            </a:r>
            <a:fld id="{6F7CE035-CAAF-4425-BD8C-ACF6CAF060A7}" type="slidenum">
              <a:rPr lang="cs-CZ" kern="1200"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cs-CZ" kern="1200" dirty="0">
              <a:ea typeface="+mn-ea"/>
              <a:cs typeface="+mn-cs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8172450" y="692150"/>
            <a:ext cx="792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cs-CZ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29.xml"/><Relationship Id="rId5" Type="http://schemas.openxmlformats.org/officeDocument/2006/relationships/slide" Target="slide22.xml"/><Relationship Id="rId4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slide" Target="slide3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8800" b="1" dirty="0"/>
              <a:t>CIT</a:t>
            </a:r>
            <a:br>
              <a:rPr lang="cs-CZ" dirty="0"/>
            </a:br>
            <a:r>
              <a:rPr lang="cs-CZ" sz="4600" b="1" dirty="0"/>
              <a:t>Kódování dat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cs-CZ" sz="8000" b="1" dirty="0">
                <a:solidFill>
                  <a:schemeClr val="accent5">
                    <a:lumMod val="25000"/>
                  </a:schemeClr>
                </a:solidFill>
              </a:rPr>
              <a:t>Díl III</a:t>
            </a:r>
          </a:p>
        </p:txBody>
      </p:sp>
      <p:pic>
        <p:nvPicPr>
          <p:cNvPr id="4" name="Picture 1" descr="D:\www\ljuraneknew\images\CIT100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34" y="1928802"/>
            <a:ext cx="1428760" cy="14287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58" y="288000"/>
            <a:ext cx="867724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Přímý dvojkový kód</a:t>
            </a:r>
          </a:p>
        </p:txBody>
      </p:sp>
      <p:sp>
        <p:nvSpPr>
          <p:cNvPr id="143367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Přiřazuje danému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číslu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 kombinací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dvou znaků </a:t>
            </a:r>
            <a:r>
              <a:rPr lang="cs-CZ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 a </a:t>
            </a:r>
            <a:r>
              <a:rPr lang="cs-CZ" sz="32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3368" name="Text Box 8"/>
          <p:cNvSpPr txBox="1">
            <a:spLocks noChangeArrowheads="1"/>
          </p:cNvSpPr>
          <p:nvPr/>
        </p:nvSpPr>
        <p:spPr bwMode="auto">
          <a:xfrm>
            <a:off x="1080000" y="2520000"/>
            <a:ext cx="3924048" cy="685800"/>
          </a:xfrm>
          <a:prstGeom prst="rect">
            <a:avLst/>
          </a:prstGeom>
          <a:noFill/>
          <a:ln w="63500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45</a:t>
            </a:r>
            <a:r>
              <a:rPr lang="cs-CZ" sz="4000" b="1" baseline="-25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=01011101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3" name="Tlačítko akce: Vlastní 2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4" name="Tlačítko akce: Vlastní 2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5" name="Tlačítko akce: Vlastní 2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7" grpId="0"/>
      <p:bldP spid="143368" grpId="0" animBg="1"/>
      <p:bldP spid="21" grpId="0" animBg="1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58" y="288000"/>
            <a:ext cx="867724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3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Kódy pro zobrazení dvojkových čísel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18466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Oktalový kód </a:t>
            </a:r>
          </a:p>
          <a:p>
            <a:pPr marL="504000" indent="-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Hexadecimální kód</a:t>
            </a:r>
          </a:p>
          <a:p>
            <a:pPr indent="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Pct val="75000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Kódy slouží k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zobrazení dvojkových čísel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1080000" y="3429000"/>
            <a:ext cx="6096000" cy="685800"/>
          </a:xfrm>
          <a:prstGeom prst="rect">
            <a:avLst/>
          </a:prstGeom>
          <a:noFill/>
          <a:ln w="63500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01011101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=5D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=135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2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3" name="Tlačítko akce: Vlastní 2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4" name="Tlačítko akce: Vlastní 2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5" name="Tlačítko akce: Vlastní 2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8" grpId="0" animBg="1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76" y="280108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BCD kód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27084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Dvojkově kódovaný desítkový kód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(</a:t>
            </a:r>
            <a:r>
              <a:rPr lang="cs-CZ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B</a:t>
            </a:r>
            <a:r>
              <a:rPr lang="cs-CZ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inary </a:t>
            </a:r>
            <a:r>
              <a:rPr lang="cs-CZ" sz="28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</a:t>
            </a:r>
            <a:r>
              <a:rPr lang="cs-CZ" sz="28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oded</a:t>
            </a:r>
            <a:r>
              <a:rPr lang="cs-CZ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cs-CZ" sz="28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</a:t>
            </a:r>
            <a:r>
              <a:rPr lang="cs-CZ" sz="28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ecimal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)</a:t>
            </a:r>
          </a:p>
          <a:p>
            <a:pPr marL="504000" indent="-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Každá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desítková číslice 0-9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 vyjádřena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čtyřmi bity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ve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dvojkové soustavě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Pct val="100000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Používá se ke kódování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desítkových čísel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1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8" name="Tlačítko akce: Vlastní 1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9" name="Tlačítko akce: Vlastní 1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0" name="Tlačítko akce: Vlastní 1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857224" y="4221088"/>
            <a:ext cx="7819232" cy="707886"/>
          </a:xfrm>
          <a:prstGeom prst="rect">
            <a:avLst/>
          </a:prstGeom>
          <a:noFill/>
          <a:ln w="63500">
            <a:solidFill>
              <a:srgbClr val="339966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44500" indent="-444500">
              <a:buClr>
                <a:schemeClr val="folHlink"/>
              </a:buClr>
              <a:buFont typeface="Wingdings" pitchFamily="2" charset="2"/>
              <a:buNone/>
            </a:pP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9342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cs-CZ" sz="4000" b="1" dirty="0">
                <a:latin typeface="Consolas" panose="020B0609020204030204" pitchFamily="49" charset="0"/>
                <a:cs typeface="Consolas" panose="020B0609020204030204" pitchFamily="49" charset="0"/>
              </a:rPr>
              <a:t>=1001 0011 0100 0010</a:t>
            </a:r>
            <a:r>
              <a:rPr lang="cs-CZ" sz="40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BCD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Kódy K z N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Kódy </a:t>
            </a:r>
            <a:r>
              <a:rPr lang="cs-CZ" sz="32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K z N 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mají kódové slovo s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délkou N bitů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, z nichž je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K bitů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jedničky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 a ostatní jsou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nuly</a:t>
            </a:r>
          </a:p>
        </p:txBody>
      </p:sp>
      <p:sp>
        <p:nvSpPr>
          <p:cNvPr id="1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9" name="Tlačítko akce: Vlastní 1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0" name="Tlačítko akce: Vlastní 1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1" name="Tlačítko akce: Vlastní 2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888664" y="1273528"/>
            <a:ext cx="1523095" cy="9112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N = 10</a:t>
            </a:r>
          </a:p>
          <a:p>
            <a:pPr marL="342900" indent="-342900"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K = 1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Kódy K z N</a:t>
            </a:r>
          </a:p>
        </p:txBody>
      </p:sp>
      <p:sp>
        <p:nvSpPr>
          <p:cNvPr id="2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3" name="Tlačítko akce: Vlastní 2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4" name="Tlačítko akce: Vlastní 2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5" name="Tlačítko akce: Vlastní 2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graphicFrame>
        <p:nvGraphicFramePr>
          <p:cNvPr id="10" name="Group 67">
            <a:extLst>
              <a:ext uri="{FF2B5EF4-FFF2-40B4-BE49-F238E27FC236}">
                <a16:creationId xmlns:a16="http://schemas.microsoft.com/office/drawing/2014/main" id="{A7B24A87-82EE-499C-9678-B38B749BE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107742"/>
              </p:ext>
            </p:extLst>
          </p:nvPr>
        </p:nvGraphicFramePr>
        <p:xfrm>
          <a:off x="2880000" y="1080000"/>
          <a:ext cx="3960000" cy="4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2142076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7776732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55196610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62296152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7904225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9523272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84632653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00">
                <a:tc gridSpan="1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nsolas" panose="020B0609020204030204" pitchFamily="49" charset="0"/>
                        </a:rPr>
                        <a:t>Kód 1 z 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1 z 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93806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61244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34994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71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Grayův kód</a:t>
            </a: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8784000" cy="403187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8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Při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přechodu 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z jednoho stavu do druhého dochází ke změně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pouze v jednom bitů</a:t>
            </a:r>
          </a:p>
          <a:p>
            <a:pPr marL="504000" indent="-504000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</a:pPr>
            <a:r>
              <a:rPr lang="cs-CZ" sz="2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 dvojkovém kódu  při přechodu </a:t>
            </a:r>
            <a:r>
              <a:rPr lang="cs-CZ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 </a:t>
            </a:r>
            <a:r>
              <a:rPr lang="cs-CZ" sz="2800" b="1" dirty="0">
                <a:latin typeface="Arial" charset="0"/>
              </a:rPr>
              <a:t>7</a:t>
            </a:r>
            <a:r>
              <a:rPr lang="cs-CZ" sz="2800" b="1" baseline="-25000" dirty="0">
                <a:latin typeface="Arial" charset="0"/>
              </a:rPr>
              <a:t>10 </a:t>
            </a:r>
            <a:r>
              <a:rPr lang="en-US" sz="2800" b="1" dirty="0">
                <a:latin typeface="Arial" charset="0"/>
              </a:rPr>
              <a:t>-&gt;</a:t>
            </a:r>
            <a:r>
              <a:rPr lang="cs-CZ" sz="2800" b="1" dirty="0">
                <a:latin typeface="Arial" charset="0"/>
              </a:rPr>
              <a:t> 8</a:t>
            </a:r>
            <a:r>
              <a:rPr lang="cs-CZ" sz="2800" b="1" baseline="-25000" dirty="0">
                <a:latin typeface="Arial" charset="0"/>
              </a:rPr>
              <a:t>10</a:t>
            </a:r>
            <a:r>
              <a:rPr lang="cs-CZ" sz="2800" b="1" dirty="0">
                <a:latin typeface="Arial" charset="0"/>
              </a:rPr>
              <a:t> (</a:t>
            </a:r>
            <a:r>
              <a:rPr lang="cs-CZ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0111</a:t>
            </a:r>
            <a:r>
              <a:rPr lang="cs-CZ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-&gt;1000</a:t>
            </a:r>
            <a:r>
              <a:rPr lang="en-US" sz="2800" b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800" b="1" dirty="0">
                <a:latin typeface="Arial" charset="0"/>
              </a:rPr>
              <a:t>) 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cs-CZ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mění všechny 4 bity současně;</a:t>
            </a:r>
          </a:p>
          <a:p>
            <a:pPr marL="504000" indent="-504000">
              <a:spcBef>
                <a:spcPts val="0"/>
              </a:spcBef>
              <a:buClr>
                <a:schemeClr val="bg2"/>
              </a:buClr>
              <a:buSzPct val="100000"/>
              <a:buFont typeface="Wingdings" panose="05000000000000000000" pitchFamily="2" charset="2"/>
              <a:buChar char="ü"/>
            </a:pPr>
            <a:r>
              <a:rPr lang="cs-CZ" sz="2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hrozí nebezpečí vzniku tzv. </a:t>
            </a:r>
            <a:r>
              <a:rPr lang="cs-CZ" sz="2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hazardních stavů</a:t>
            </a:r>
            <a:endParaRPr lang="en-US" sz="2800" dirty="0">
              <a:latin typeface="Verdana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7" name="Tlačítko akce: Vlastní 1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8" name="Tlačítko akce: Vlastní 1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9" name="Tlačítko akce: Vlastní 1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Grayův kód</a:t>
            </a:r>
          </a:p>
        </p:txBody>
      </p:sp>
      <p:pic>
        <p:nvPicPr>
          <p:cNvPr id="2232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000" y="576000"/>
            <a:ext cx="2340000" cy="576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1" name="Tlačítko akce: Vlastní 2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 Johnsonův</a:t>
            </a:r>
          </a:p>
        </p:txBody>
      </p:sp>
      <p:pic>
        <p:nvPicPr>
          <p:cNvPr id="2252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99" y="1079991"/>
            <a:ext cx="2378693" cy="50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0" name="Tlačítko akce: Vlastní 1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1" name="Tlačítko akce: Vlastní 2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2" name="Tlačítko akce: Vlastní 21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 7 segmentový displej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145471" name="Text Box 63"/>
          <p:cNvSpPr txBox="1">
            <a:spLocks noChangeArrowheads="1"/>
          </p:cNvSpPr>
          <p:nvPr/>
        </p:nvSpPr>
        <p:spPr bwMode="auto">
          <a:xfrm>
            <a:off x="360000" y="1080000"/>
            <a:ext cx="8784000" cy="196977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Segmentový zobrazovač zobrazuje čísla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0-9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a znaky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A,B,C,D,E,F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Segmenty jsou označeny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a, b, c … g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a desetinná tečka </a:t>
            </a:r>
            <a:r>
              <a:rPr lang="cs-CZ" sz="2800" b="1" dirty="0" err="1">
                <a:solidFill>
                  <a:srgbClr val="000000"/>
                </a:solidFill>
                <a:latin typeface="Verdana" pitchFamily="34" charset="0"/>
              </a:rPr>
              <a:t>dp</a:t>
            </a:r>
            <a:endParaRPr lang="cs-CZ" sz="2800" b="1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grpSp>
        <p:nvGrpSpPr>
          <p:cNvPr id="10" name="Skupina 37">
            <a:extLst>
              <a:ext uri="{FF2B5EF4-FFF2-40B4-BE49-F238E27FC236}">
                <a16:creationId xmlns:a16="http://schemas.microsoft.com/office/drawing/2014/main" id="{B252D3A3-3AC9-4EBF-9256-1204C61BD30F}"/>
              </a:ext>
            </a:extLst>
          </p:cNvPr>
          <p:cNvGrpSpPr/>
          <p:nvPr/>
        </p:nvGrpSpPr>
        <p:grpSpPr>
          <a:xfrm>
            <a:off x="3509748" y="3167188"/>
            <a:ext cx="2124504" cy="3286148"/>
            <a:chOff x="5857884" y="2000240"/>
            <a:chExt cx="2124504" cy="3286148"/>
          </a:xfrm>
        </p:grpSpPr>
        <p:cxnSp>
          <p:nvCxnSpPr>
            <p:cNvPr id="11" name="Přímá spojovací čára 15">
              <a:extLst>
                <a:ext uri="{FF2B5EF4-FFF2-40B4-BE49-F238E27FC236}">
                  <a16:creationId xmlns:a16="http://schemas.microsoft.com/office/drawing/2014/main" id="{BB74A899-AC39-48B4-B67E-7910ABC8A094}"/>
                </a:ext>
              </a:extLst>
            </p:cNvPr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bdélník 11">
              <a:extLst>
                <a:ext uri="{FF2B5EF4-FFF2-40B4-BE49-F238E27FC236}">
                  <a16:creationId xmlns:a16="http://schemas.microsoft.com/office/drawing/2014/main" id="{4BC63168-A7F4-4160-8ACE-931CD91F7CBB}"/>
                </a:ext>
              </a:extLst>
            </p:cNvPr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3" name="Přímá spojovací čára 17">
              <a:extLst>
                <a:ext uri="{FF2B5EF4-FFF2-40B4-BE49-F238E27FC236}">
                  <a16:creationId xmlns:a16="http://schemas.microsoft.com/office/drawing/2014/main" id="{CD5BB135-EC07-4908-98CC-6CF8F65652F5}"/>
                </a:ext>
              </a:extLst>
            </p:cNvPr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bdélník 13">
              <a:extLst>
                <a:ext uri="{FF2B5EF4-FFF2-40B4-BE49-F238E27FC236}">
                  <a16:creationId xmlns:a16="http://schemas.microsoft.com/office/drawing/2014/main" id="{D98B4FD2-F014-421F-84E2-E1284AA834FD}"/>
                </a:ext>
              </a:extLst>
            </p:cNvPr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5" name="Přímá spojovací čára 19">
              <a:extLst>
                <a:ext uri="{FF2B5EF4-FFF2-40B4-BE49-F238E27FC236}">
                  <a16:creationId xmlns:a16="http://schemas.microsoft.com/office/drawing/2014/main" id="{497C57BD-9246-4315-A102-816F904D254F}"/>
                </a:ext>
              </a:extLst>
            </p:cNvPr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ovací čára 20">
              <a:extLst>
                <a:ext uri="{FF2B5EF4-FFF2-40B4-BE49-F238E27FC236}">
                  <a16:creationId xmlns:a16="http://schemas.microsoft.com/office/drawing/2014/main" id="{AB4F2385-A484-418D-B2B8-8A1F8343A6F1}"/>
                </a:ext>
              </a:extLst>
            </p:cNvPr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ovací čára 25">
              <a:extLst>
                <a:ext uri="{FF2B5EF4-FFF2-40B4-BE49-F238E27FC236}">
                  <a16:creationId xmlns:a16="http://schemas.microsoft.com/office/drawing/2014/main" id="{395096E1-1A69-401E-9B85-72E0030AB430}"/>
                </a:ext>
              </a:extLst>
            </p:cNvPr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ovací čára 28">
              <a:extLst>
                <a:ext uri="{FF2B5EF4-FFF2-40B4-BE49-F238E27FC236}">
                  <a16:creationId xmlns:a16="http://schemas.microsoft.com/office/drawing/2014/main" id="{6A0146C7-EA1E-46D8-ABA8-53904DA7C9E0}"/>
                </a:ext>
              </a:extLst>
            </p:cNvPr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ovací čára 29">
              <a:extLst>
                <a:ext uri="{FF2B5EF4-FFF2-40B4-BE49-F238E27FC236}">
                  <a16:creationId xmlns:a16="http://schemas.microsoft.com/office/drawing/2014/main" id="{642000D9-6A4E-4D10-9554-DF2B918B8F9C}"/>
                </a:ext>
              </a:extLst>
            </p:cNvPr>
            <p:cNvCxnSpPr/>
            <p:nvPr/>
          </p:nvCxnSpPr>
          <p:spPr>
            <a:xfrm rot="5400000" flipH="1" flipV="1">
              <a:off x="5857884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B5301D5C-5F82-4277-8B9C-AFBEC1F5A6C5}"/>
                </a:ext>
              </a:extLst>
            </p:cNvPr>
            <p:cNvSpPr txBox="1"/>
            <p:nvPr/>
          </p:nvSpPr>
          <p:spPr>
            <a:xfrm>
              <a:off x="6786578" y="200024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a</a:t>
              </a:r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4EB72C41-C51A-4306-A5D7-E7496FA89258}"/>
                </a:ext>
              </a:extLst>
            </p:cNvPr>
            <p:cNvSpPr txBox="1"/>
            <p:nvPr/>
          </p:nvSpPr>
          <p:spPr>
            <a:xfrm>
              <a:off x="7643834" y="289589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b</a:t>
              </a:r>
            </a:p>
          </p:txBody>
        </p:sp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DD608A8B-4809-4FEE-BC92-013B4772B608}"/>
                </a:ext>
              </a:extLst>
            </p:cNvPr>
            <p:cNvSpPr txBox="1"/>
            <p:nvPr/>
          </p:nvSpPr>
          <p:spPr>
            <a:xfrm>
              <a:off x="7643834" y="400050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c</a:t>
              </a:r>
            </a:p>
          </p:txBody>
        </p: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DA25E9B6-5A9C-4EBF-9A01-FA2F32618E7A}"/>
                </a:ext>
              </a:extLst>
            </p:cNvPr>
            <p:cNvSpPr txBox="1"/>
            <p:nvPr/>
          </p:nvSpPr>
          <p:spPr>
            <a:xfrm>
              <a:off x="6786578" y="48247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d</a:t>
              </a:r>
            </a:p>
          </p:txBody>
        </p:sp>
        <p:sp>
          <p:nvSpPr>
            <p:cNvPr id="24" name="TextovéPole 23">
              <a:extLst>
                <a:ext uri="{FF2B5EF4-FFF2-40B4-BE49-F238E27FC236}">
                  <a16:creationId xmlns:a16="http://schemas.microsoft.com/office/drawing/2014/main" id="{A3EF6A88-4609-43CB-8756-DC531BF78605}"/>
                </a:ext>
              </a:extLst>
            </p:cNvPr>
            <p:cNvSpPr txBox="1"/>
            <p:nvPr/>
          </p:nvSpPr>
          <p:spPr>
            <a:xfrm>
              <a:off x="5857884" y="400050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e</a:t>
              </a:r>
            </a:p>
          </p:txBody>
        </p:sp>
        <p:sp>
          <p:nvSpPr>
            <p:cNvPr id="25" name="TextovéPole 24">
              <a:extLst>
                <a:ext uri="{FF2B5EF4-FFF2-40B4-BE49-F238E27FC236}">
                  <a16:creationId xmlns:a16="http://schemas.microsoft.com/office/drawing/2014/main" id="{4A0A22A9-CD22-4C03-AED1-3B4DC3C6E3E1}"/>
                </a:ext>
              </a:extLst>
            </p:cNvPr>
            <p:cNvSpPr txBox="1"/>
            <p:nvPr/>
          </p:nvSpPr>
          <p:spPr>
            <a:xfrm>
              <a:off x="5857884" y="289589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f</a:t>
              </a:r>
            </a:p>
          </p:txBody>
        </p:sp>
        <p:sp>
          <p:nvSpPr>
            <p:cNvPr id="26" name="TextovéPole 25">
              <a:extLst>
                <a:ext uri="{FF2B5EF4-FFF2-40B4-BE49-F238E27FC236}">
                  <a16:creationId xmlns:a16="http://schemas.microsoft.com/office/drawing/2014/main" id="{FDA7AD95-C645-4841-A151-4E5E877C4A96}"/>
                </a:ext>
              </a:extLst>
            </p:cNvPr>
            <p:cNvSpPr txBox="1"/>
            <p:nvPr/>
          </p:nvSpPr>
          <p:spPr>
            <a:xfrm>
              <a:off x="6785072" y="314324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0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Segmentový displej</a:t>
            </a:r>
          </a:p>
        </p:txBody>
      </p:sp>
      <p:graphicFrame>
        <p:nvGraphicFramePr>
          <p:cNvPr id="2" name="Tabulk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87116"/>
              </p:ext>
            </p:extLst>
          </p:nvPr>
        </p:nvGraphicFramePr>
        <p:xfrm>
          <a:off x="1404072" y="764704"/>
          <a:ext cx="5904232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30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3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30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30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64548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BCD</a:t>
                      </a:r>
                    </a:p>
                    <a:p>
                      <a:pPr algn="ctr"/>
                      <a:r>
                        <a:rPr lang="cs-CZ" sz="1400" dirty="0">
                          <a:solidFill>
                            <a:schemeClr val="tx1"/>
                          </a:solidFill>
                        </a:rPr>
                        <a:t>kód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  <a:p>
                      <a:pPr algn="ctr"/>
                      <a:r>
                        <a:rPr lang="cs-CZ" sz="100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cs-CZ" sz="1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  <a:p>
                      <a:pPr algn="ctr"/>
                      <a:r>
                        <a:rPr lang="cs-CZ" sz="1000" dirty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cs-C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  <a:p>
                      <a:pPr algn="ctr"/>
                      <a:r>
                        <a:rPr lang="cs-CZ" sz="100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cs-C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pPr algn="ctr"/>
                      <a:r>
                        <a:rPr lang="cs-CZ" sz="100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cs-C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pPr algn="ctr"/>
                      <a:r>
                        <a:rPr lang="cs-CZ" sz="100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cs-C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pPr algn="ctr"/>
                      <a:r>
                        <a:rPr lang="cs-CZ" sz="100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cs-CZ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cs-CZ" sz="1000" dirty="0">
                          <a:solidFill>
                            <a:schemeClr val="tx1"/>
                          </a:solidFill>
                        </a:rPr>
                        <a:t>D0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HEX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928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40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79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24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30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19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12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02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0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nsolas" panose="020B0609020204030204" pitchFamily="49" charset="0"/>
                        </a:rPr>
                        <a:t>1</a:t>
                      </a:r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78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00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10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08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051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03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814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46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59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nsolas" panose="020B0609020204030204" pitchFamily="49" charset="0"/>
                        </a:rPr>
                        <a:t>21</a:t>
                      </a:r>
                      <a:endParaRPr lang="cs-CZ" sz="14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82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06</a:t>
                      </a:r>
                      <a:endParaRPr lang="cs-CZ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444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1400" b="1" dirty="0">
                          <a:latin typeface="Consolas" panose="020B0609020204030204" pitchFamily="49" charset="0"/>
                        </a:rPr>
                        <a:t>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0E</a:t>
                      </a:r>
                      <a:endParaRPr lang="cs-CZ" sz="1600" b="1" dirty="0">
                        <a:latin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23653"/>
                  </a:ext>
                </a:extLst>
              </a:tr>
            </a:tbl>
          </a:graphicData>
        </a:graphic>
      </p:graphicFrame>
      <p:sp>
        <p:nvSpPr>
          <p:cNvPr id="5" name="Tlačítko akce: Vlastní 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09789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350838"/>
            <a:ext cx="7772400" cy="720725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Číslicová technika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440001"/>
            <a:ext cx="8784000" cy="2862322"/>
          </a:xfrm>
          <a:noFill/>
          <a:ln/>
        </p:spPr>
        <p:txBody>
          <a:bodyPr>
            <a:spAutoFit/>
          </a:bodyPr>
          <a:lstStyle/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>
                <a:latin typeface="Arial" charset="0"/>
              </a:rPr>
              <a:t>Téma	</a:t>
            </a:r>
            <a:r>
              <a:rPr lang="cs-CZ" b="1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Kódování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Předmět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CIT 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Ročník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</a:t>
            </a:r>
            <a:endParaRPr lang="cs-CZ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000" lvl="0" indent="-360000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</a:pPr>
            <a:r>
              <a:rPr lang="nl-NL" sz="2400" dirty="0">
                <a:solidFill>
                  <a:srgbClr val="000000"/>
                </a:solidFill>
              </a:rPr>
              <a:t>Autor	</a:t>
            </a:r>
            <a:r>
              <a:rPr lang="nl-NL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Ing. Leoš Juránek </a:t>
            </a:r>
          </a:p>
          <a:p>
            <a:pPr marL="360000" lvl="0" indent="-360000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</a:pPr>
            <a:r>
              <a:rPr lang="nl-NL" sz="2400" dirty="0">
                <a:solidFill>
                  <a:srgbClr val="000000"/>
                </a:solidFill>
              </a:rPr>
              <a:t>Datum	</a:t>
            </a:r>
            <a:r>
              <a:rPr lang="nl-NL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září 2019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5" name="Text Box 1031"/>
          <p:cNvSpPr txBox="1">
            <a:spLocks noChangeArrowheads="1"/>
          </p:cNvSpPr>
          <p:nvPr/>
        </p:nvSpPr>
        <p:spPr bwMode="auto">
          <a:xfrm>
            <a:off x="360000" y="1080000"/>
            <a:ext cx="881221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eaLnBrk="1" hangingPunct="1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dirty="0">
                <a:latin typeface="Verdana" pitchFamily="34" charset="0"/>
              </a:rPr>
              <a:t>Segment svítí je-li na výstupu log 1</a:t>
            </a:r>
          </a:p>
        </p:txBody>
      </p:sp>
      <p:grpSp>
        <p:nvGrpSpPr>
          <p:cNvPr id="2" name="Skupina 37"/>
          <p:cNvGrpSpPr/>
          <p:nvPr/>
        </p:nvGrpSpPr>
        <p:grpSpPr>
          <a:xfrm>
            <a:off x="6805214" y="2000240"/>
            <a:ext cx="2124504" cy="3286148"/>
            <a:chOff x="5857884" y="2000240"/>
            <a:chExt cx="2124504" cy="3286148"/>
          </a:xfrm>
        </p:grpSpPr>
        <p:cxnSp>
          <p:nvCxnSpPr>
            <p:cNvPr id="16" name="Přímá spojovací čára 15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8" name="Přímá spojovací čára 17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élník 18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20" name="Přímá spojovací čára 19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ovací čára 20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ovací čára 25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ovací čára 28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ovací čára 29"/>
            <p:cNvCxnSpPr/>
            <p:nvPr/>
          </p:nvCxnSpPr>
          <p:spPr>
            <a:xfrm rot="5400000" flipH="1" flipV="1">
              <a:off x="5857884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ovéPole 30"/>
            <p:cNvSpPr txBox="1"/>
            <p:nvPr/>
          </p:nvSpPr>
          <p:spPr>
            <a:xfrm>
              <a:off x="6786578" y="200024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a</a:t>
              </a:r>
            </a:p>
          </p:txBody>
        </p:sp>
        <p:sp>
          <p:nvSpPr>
            <p:cNvPr id="32" name="TextovéPole 31"/>
            <p:cNvSpPr txBox="1"/>
            <p:nvPr/>
          </p:nvSpPr>
          <p:spPr>
            <a:xfrm>
              <a:off x="7643834" y="289589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b</a:t>
              </a:r>
            </a:p>
          </p:txBody>
        </p:sp>
        <p:sp>
          <p:nvSpPr>
            <p:cNvPr id="33" name="TextovéPole 32"/>
            <p:cNvSpPr txBox="1"/>
            <p:nvPr/>
          </p:nvSpPr>
          <p:spPr>
            <a:xfrm>
              <a:off x="7643834" y="400050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c</a:t>
              </a:r>
            </a:p>
          </p:txBody>
        </p:sp>
        <p:sp>
          <p:nvSpPr>
            <p:cNvPr id="34" name="TextovéPole 33"/>
            <p:cNvSpPr txBox="1"/>
            <p:nvPr/>
          </p:nvSpPr>
          <p:spPr>
            <a:xfrm>
              <a:off x="6786578" y="48247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d</a:t>
              </a:r>
            </a:p>
          </p:txBody>
        </p:sp>
        <p:sp>
          <p:nvSpPr>
            <p:cNvPr id="35" name="TextovéPole 34"/>
            <p:cNvSpPr txBox="1"/>
            <p:nvPr/>
          </p:nvSpPr>
          <p:spPr>
            <a:xfrm>
              <a:off x="5857884" y="400050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e</a:t>
              </a:r>
            </a:p>
          </p:txBody>
        </p:sp>
        <p:sp>
          <p:nvSpPr>
            <p:cNvPr id="36" name="TextovéPole 35"/>
            <p:cNvSpPr txBox="1"/>
            <p:nvPr/>
          </p:nvSpPr>
          <p:spPr>
            <a:xfrm>
              <a:off x="5857884" y="289589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f</a:t>
              </a:r>
            </a:p>
          </p:txBody>
        </p:sp>
        <p:sp>
          <p:nvSpPr>
            <p:cNvPr id="37" name="TextovéPole 36"/>
            <p:cNvSpPr txBox="1"/>
            <p:nvPr/>
          </p:nvSpPr>
          <p:spPr>
            <a:xfrm>
              <a:off x="6785072" y="314324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g</a:t>
              </a:r>
            </a:p>
          </p:txBody>
        </p:sp>
      </p:grpSp>
      <p:grpSp>
        <p:nvGrpSpPr>
          <p:cNvPr id="3" name="Skupina 27"/>
          <p:cNvGrpSpPr/>
          <p:nvPr/>
        </p:nvGrpSpPr>
        <p:grpSpPr>
          <a:xfrm>
            <a:off x="945583" y="2191259"/>
            <a:ext cx="692782" cy="1352111"/>
            <a:chOff x="6357950" y="2643182"/>
            <a:chExt cx="1144596" cy="2144728"/>
          </a:xfrm>
        </p:grpSpPr>
        <p:cxnSp>
          <p:nvCxnSpPr>
            <p:cNvPr id="39" name="Přímá spojovací čára 38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" name="Obdélník 41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43" name="Přímá spojovací čára 42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ovací čára 43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ovací čára 44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ovací čára 45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Přímá spojovací čára 46"/>
            <p:cNvCxnSpPr/>
            <p:nvPr/>
          </p:nvCxnSpPr>
          <p:spPr>
            <a:xfrm rot="5400000" flipH="1" flipV="1">
              <a:off x="5857884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Skupina 54"/>
          <p:cNvGrpSpPr/>
          <p:nvPr/>
        </p:nvGrpSpPr>
        <p:grpSpPr>
          <a:xfrm>
            <a:off x="2021830" y="2214553"/>
            <a:ext cx="692782" cy="1351610"/>
            <a:chOff x="6357950" y="2643182"/>
            <a:chExt cx="1144596" cy="2143934"/>
          </a:xfrm>
        </p:grpSpPr>
        <p:sp>
          <p:nvSpPr>
            <p:cNvPr id="58" name="Obdélník 5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0" name="Obdélník 5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62" name="Přímá spojovací čára 6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ovací čára 62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kupina 65"/>
          <p:cNvGrpSpPr/>
          <p:nvPr/>
        </p:nvGrpSpPr>
        <p:grpSpPr>
          <a:xfrm>
            <a:off x="3093400" y="2214554"/>
            <a:ext cx="692782" cy="1352111"/>
            <a:chOff x="6357950" y="2643182"/>
            <a:chExt cx="1144596" cy="2144728"/>
          </a:xfrm>
        </p:grpSpPr>
        <p:cxnSp>
          <p:nvCxnSpPr>
            <p:cNvPr id="67" name="Přímá spojovací čára 66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bdélník 6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69" name="Přímá spojovací čára 6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bdélník 6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1" name="Přímá spojovací čára 70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Přímá spojovací čára 72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ovací čára 74"/>
            <p:cNvCxnSpPr/>
            <p:nvPr/>
          </p:nvCxnSpPr>
          <p:spPr>
            <a:xfrm rot="5400000" flipH="1" flipV="1">
              <a:off x="5857884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Skupina 75"/>
          <p:cNvGrpSpPr/>
          <p:nvPr/>
        </p:nvGrpSpPr>
        <p:grpSpPr>
          <a:xfrm>
            <a:off x="4164970" y="2214554"/>
            <a:ext cx="692782" cy="1352111"/>
            <a:chOff x="6357950" y="2643182"/>
            <a:chExt cx="1144596" cy="2144728"/>
          </a:xfrm>
        </p:grpSpPr>
        <p:cxnSp>
          <p:nvCxnSpPr>
            <p:cNvPr id="77" name="Přímá spojovací čára 76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bdélník 7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9" name="Přímá spojovací čára 7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bdélník 7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81" name="Přímá spojovací čára 80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ovací čára 8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ovací čára 82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Skupina 85"/>
          <p:cNvGrpSpPr/>
          <p:nvPr/>
        </p:nvGrpSpPr>
        <p:grpSpPr>
          <a:xfrm>
            <a:off x="5214942" y="2214553"/>
            <a:ext cx="692782" cy="1351610"/>
            <a:chOff x="6357950" y="2643182"/>
            <a:chExt cx="1144596" cy="2143934"/>
          </a:xfrm>
        </p:grpSpPr>
        <p:sp>
          <p:nvSpPr>
            <p:cNvPr id="88" name="Obdélník 8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89" name="Přímá spojovací čára 8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bdélník 8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92" name="Přímá spojovací čára 9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Přímá spojovací čára 92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Přímá spojovací čára 93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Skupina 95"/>
          <p:cNvGrpSpPr/>
          <p:nvPr/>
        </p:nvGrpSpPr>
        <p:grpSpPr>
          <a:xfrm>
            <a:off x="950261" y="3934277"/>
            <a:ext cx="691821" cy="1352111"/>
            <a:chOff x="6357950" y="2643182"/>
            <a:chExt cx="1143008" cy="2144728"/>
          </a:xfrm>
        </p:grpSpPr>
        <p:cxnSp>
          <p:nvCxnSpPr>
            <p:cNvPr id="97" name="Přímá spojovací čára 96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bdélník 9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99" name="Přímá spojovací čára 9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bdélník 9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01" name="Přímá spojovací čára 100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ovací čára 10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ovací čára 103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Skupina 105"/>
          <p:cNvGrpSpPr/>
          <p:nvPr/>
        </p:nvGrpSpPr>
        <p:grpSpPr>
          <a:xfrm>
            <a:off x="2021831" y="3929066"/>
            <a:ext cx="691821" cy="1352111"/>
            <a:chOff x="6357950" y="2643182"/>
            <a:chExt cx="1143008" cy="2144728"/>
          </a:xfrm>
        </p:grpSpPr>
        <p:cxnSp>
          <p:nvCxnSpPr>
            <p:cNvPr id="107" name="Přímá spojovací čára 106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bdélník 10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09" name="Přímá spojovací čára 10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bdélník 10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11" name="Přímá spojovací čára 110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ovací čára 11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Přímá spojovací čára 113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Přímá spojovací čára 114"/>
            <p:cNvCxnSpPr/>
            <p:nvPr/>
          </p:nvCxnSpPr>
          <p:spPr>
            <a:xfrm rot="5400000" flipH="1" flipV="1">
              <a:off x="5857884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Skupina 115"/>
          <p:cNvGrpSpPr/>
          <p:nvPr/>
        </p:nvGrpSpPr>
        <p:grpSpPr>
          <a:xfrm>
            <a:off x="3093400" y="3929065"/>
            <a:ext cx="692782" cy="1351610"/>
            <a:chOff x="6357950" y="2643182"/>
            <a:chExt cx="1144596" cy="2143934"/>
          </a:xfrm>
        </p:grpSpPr>
        <p:cxnSp>
          <p:nvCxnSpPr>
            <p:cNvPr id="117" name="Přímá spojovací čára 116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bdélník 11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20" name="Obdélník 11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22" name="Přímá spojovací čára 12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Přímá spojovací čára 122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Skupina 125"/>
          <p:cNvGrpSpPr/>
          <p:nvPr/>
        </p:nvGrpSpPr>
        <p:grpSpPr>
          <a:xfrm>
            <a:off x="4164970" y="3929066"/>
            <a:ext cx="692782" cy="1352111"/>
            <a:chOff x="6357950" y="2643182"/>
            <a:chExt cx="1144596" cy="2144728"/>
          </a:xfrm>
        </p:grpSpPr>
        <p:cxnSp>
          <p:nvCxnSpPr>
            <p:cNvPr id="127" name="Přímá spojovací čára 126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bdélník 12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29" name="Přímá spojovací čára 12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bdélník 12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31" name="Přímá spojovací čára 130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Přímá spojovací čára 13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Přímá spojovací čára 132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Přímá spojovací čára 133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Přímá spojovací čára 134"/>
            <p:cNvCxnSpPr/>
            <p:nvPr/>
          </p:nvCxnSpPr>
          <p:spPr>
            <a:xfrm rot="5400000" flipH="1" flipV="1">
              <a:off x="5857884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Skupina 135"/>
          <p:cNvGrpSpPr/>
          <p:nvPr/>
        </p:nvGrpSpPr>
        <p:grpSpPr>
          <a:xfrm>
            <a:off x="5214942" y="3929066"/>
            <a:ext cx="692782" cy="1352111"/>
            <a:chOff x="6357950" y="2643182"/>
            <a:chExt cx="1144596" cy="2144728"/>
          </a:xfrm>
        </p:grpSpPr>
        <p:cxnSp>
          <p:nvCxnSpPr>
            <p:cNvPr id="137" name="Přímá spojovací čára 136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bdélník 13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39" name="Přímá spojovací čára 13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bdélník 13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41" name="Přímá spojovací čára 140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Přímá spojovací čára 14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Přímá spojovací čára 142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Přímá spojovací čára 143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Segmentový displej</a:t>
            </a:r>
          </a:p>
        </p:txBody>
      </p:sp>
      <p:sp>
        <p:nvSpPr>
          <p:cNvPr id="105" name="Tlačítko akce: Vlastní 104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6" name="Tlačítko akce: Vlastní 10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1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9" name="Tlačítko akce: Vlastní 11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61112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5" name="Text Box 1031"/>
          <p:cNvSpPr txBox="1">
            <a:spLocks noChangeArrowheads="1"/>
          </p:cNvSpPr>
          <p:nvPr/>
        </p:nvSpPr>
        <p:spPr bwMode="auto">
          <a:xfrm>
            <a:off x="360000" y="1080000"/>
            <a:ext cx="8812212" cy="584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 eaLnBrk="1" hangingPunct="1">
              <a:spcBef>
                <a:spcPts val="0"/>
              </a:spcBef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dirty="0">
                <a:latin typeface="Verdana" pitchFamily="34" charset="0"/>
              </a:rPr>
              <a:t>Čísla A až F</a:t>
            </a:r>
          </a:p>
        </p:txBody>
      </p:sp>
      <p:grpSp>
        <p:nvGrpSpPr>
          <p:cNvPr id="2" name="Skupina 37"/>
          <p:cNvGrpSpPr/>
          <p:nvPr/>
        </p:nvGrpSpPr>
        <p:grpSpPr>
          <a:xfrm>
            <a:off x="6805214" y="2000240"/>
            <a:ext cx="2124504" cy="3286148"/>
            <a:chOff x="5857884" y="2000240"/>
            <a:chExt cx="2124504" cy="3286148"/>
          </a:xfrm>
        </p:grpSpPr>
        <p:cxnSp>
          <p:nvCxnSpPr>
            <p:cNvPr id="16" name="Přímá spojovací čára 15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bdélník 16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8" name="Přímá spojovací čára 17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bdélník 18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20" name="Přímá spojovací čára 19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ovací čára 20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Přímá spojovací čára 25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Přímá spojovací čára 28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Přímá spojovací čára 29"/>
            <p:cNvCxnSpPr/>
            <p:nvPr/>
          </p:nvCxnSpPr>
          <p:spPr>
            <a:xfrm rot="5400000" flipH="1" flipV="1">
              <a:off x="5857884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ovéPole 30"/>
            <p:cNvSpPr txBox="1"/>
            <p:nvPr/>
          </p:nvSpPr>
          <p:spPr>
            <a:xfrm>
              <a:off x="6786578" y="2000240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a</a:t>
              </a:r>
            </a:p>
          </p:txBody>
        </p:sp>
        <p:sp>
          <p:nvSpPr>
            <p:cNvPr id="32" name="TextovéPole 31"/>
            <p:cNvSpPr txBox="1"/>
            <p:nvPr/>
          </p:nvSpPr>
          <p:spPr>
            <a:xfrm>
              <a:off x="7643834" y="2895897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b</a:t>
              </a:r>
            </a:p>
          </p:txBody>
        </p:sp>
        <p:sp>
          <p:nvSpPr>
            <p:cNvPr id="33" name="TextovéPole 32"/>
            <p:cNvSpPr txBox="1"/>
            <p:nvPr/>
          </p:nvSpPr>
          <p:spPr>
            <a:xfrm>
              <a:off x="7643834" y="400050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c</a:t>
              </a:r>
            </a:p>
          </p:txBody>
        </p:sp>
        <p:sp>
          <p:nvSpPr>
            <p:cNvPr id="34" name="TextovéPole 33"/>
            <p:cNvSpPr txBox="1"/>
            <p:nvPr/>
          </p:nvSpPr>
          <p:spPr>
            <a:xfrm>
              <a:off x="6786578" y="4824723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d</a:t>
              </a:r>
            </a:p>
          </p:txBody>
        </p:sp>
        <p:sp>
          <p:nvSpPr>
            <p:cNvPr id="35" name="TextovéPole 34"/>
            <p:cNvSpPr txBox="1"/>
            <p:nvPr/>
          </p:nvSpPr>
          <p:spPr>
            <a:xfrm>
              <a:off x="5857884" y="4000504"/>
              <a:ext cx="3209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e</a:t>
              </a:r>
            </a:p>
          </p:txBody>
        </p:sp>
        <p:sp>
          <p:nvSpPr>
            <p:cNvPr id="36" name="TextovéPole 35"/>
            <p:cNvSpPr txBox="1"/>
            <p:nvPr/>
          </p:nvSpPr>
          <p:spPr>
            <a:xfrm>
              <a:off x="5857884" y="2895897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f</a:t>
              </a:r>
            </a:p>
          </p:txBody>
        </p:sp>
        <p:sp>
          <p:nvSpPr>
            <p:cNvPr id="37" name="TextovéPole 36"/>
            <p:cNvSpPr txBox="1"/>
            <p:nvPr/>
          </p:nvSpPr>
          <p:spPr>
            <a:xfrm>
              <a:off x="6785072" y="3143248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cs-CZ" dirty="0"/>
                <a:t>g</a:t>
              </a:r>
            </a:p>
          </p:txBody>
        </p:sp>
      </p:grpSp>
      <p:grpSp>
        <p:nvGrpSpPr>
          <p:cNvPr id="3" name="Skupina 27"/>
          <p:cNvGrpSpPr/>
          <p:nvPr/>
        </p:nvGrpSpPr>
        <p:grpSpPr>
          <a:xfrm>
            <a:off x="945101" y="2191258"/>
            <a:ext cx="693263" cy="1351610"/>
            <a:chOff x="6357155" y="2643182"/>
            <a:chExt cx="1145391" cy="2143934"/>
          </a:xfrm>
        </p:grpSpPr>
        <p:cxnSp>
          <p:nvCxnSpPr>
            <p:cNvPr id="39" name="Přímá spojovací čára 38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bdélník 39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42" name="Obdélník 41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43" name="Přímá spojovací čára 42"/>
            <p:cNvCxnSpPr/>
            <p:nvPr/>
          </p:nvCxnSpPr>
          <p:spPr>
            <a:xfrm>
              <a:off x="6357155" y="378460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Přímá spojovací čára 43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Přímá spojovací čára 44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Přímá spojovací čára 45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Přímá spojovací čára 46"/>
            <p:cNvCxnSpPr/>
            <p:nvPr/>
          </p:nvCxnSpPr>
          <p:spPr>
            <a:xfrm rot="5400000" flipH="1" flipV="1">
              <a:off x="5857884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Skupina 54"/>
          <p:cNvGrpSpPr/>
          <p:nvPr/>
        </p:nvGrpSpPr>
        <p:grpSpPr>
          <a:xfrm>
            <a:off x="1978750" y="2214553"/>
            <a:ext cx="734899" cy="1351610"/>
            <a:chOff x="6286777" y="2643182"/>
            <a:chExt cx="1214181" cy="2143934"/>
          </a:xfrm>
        </p:grpSpPr>
        <p:sp>
          <p:nvSpPr>
            <p:cNvPr id="58" name="Obdélník 5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0" name="Obdélník 5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62" name="Přímá spojovací čára 6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Přímá spojovací čára 62"/>
            <p:cNvCxnSpPr/>
            <p:nvPr/>
          </p:nvCxnSpPr>
          <p:spPr>
            <a:xfrm rot="5400000" flipH="1" flipV="1">
              <a:off x="5787505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Skupina 65"/>
          <p:cNvGrpSpPr/>
          <p:nvPr/>
        </p:nvGrpSpPr>
        <p:grpSpPr>
          <a:xfrm>
            <a:off x="3093401" y="2214554"/>
            <a:ext cx="691821" cy="1352111"/>
            <a:chOff x="6357950" y="2643182"/>
            <a:chExt cx="1143008" cy="2144728"/>
          </a:xfrm>
        </p:grpSpPr>
        <p:sp>
          <p:nvSpPr>
            <p:cNvPr id="68" name="Obdélník 6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69" name="Přímá spojovací čára 6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bdélník 6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1" name="Přímá spojovací čára 70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Přímá spojovací čára 74"/>
            <p:cNvCxnSpPr/>
            <p:nvPr/>
          </p:nvCxnSpPr>
          <p:spPr>
            <a:xfrm rot="5400000" flipH="1" flipV="1">
              <a:off x="5857884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Skupina 75"/>
          <p:cNvGrpSpPr/>
          <p:nvPr/>
        </p:nvGrpSpPr>
        <p:grpSpPr>
          <a:xfrm>
            <a:off x="4164970" y="2214554"/>
            <a:ext cx="692782" cy="1352111"/>
            <a:chOff x="6357950" y="2643182"/>
            <a:chExt cx="1144596" cy="2144728"/>
          </a:xfrm>
        </p:grpSpPr>
        <p:sp>
          <p:nvSpPr>
            <p:cNvPr id="78" name="Obdélník 7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79" name="Přímá spojovací čára 7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bdélník 7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81" name="Přímá spojovací čára 80"/>
            <p:cNvCxnSpPr/>
            <p:nvPr/>
          </p:nvCxnSpPr>
          <p:spPr>
            <a:xfrm>
              <a:off x="6357950" y="478632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Přímá spojovací čára 81"/>
            <p:cNvCxnSpPr/>
            <p:nvPr/>
          </p:nvCxnSpPr>
          <p:spPr>
            <a:xfrm rot="5400000" flipH="1" flipV="1">
              <a:off x="7000098" y="4286256"/>
              <a:ext cx="1000926" cy="794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Přímá spojovací čára 82"/>
            <p:cNvCxnSpPr/>
            <p:nvPr/>
          </p:nvCxnSpPr>
          <p:spPr>
            <a:xfrm rot="5400000" flipH="1" flipV="1">
              <a:off x="7001686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Skupina 85"/>
          <p:cNvGrpSpPr/>
          <p:nvPr/>
        </p:nvGrpSpPr>
        <p:grpSpPr>
          <a:xfrm>
            <a:off x="5214943" y="2214553"/>
            <a:ext cx="691821" cy="1351611"/>
            <a:chOff x="6357950" y="2643182"/>
            <a:chExt cx="1143008" cy="2143936"/>
          </a:xfrm>
        </p:grpSpPr>
        <p:sp>
          <p:nvSpPr>
            <p:cNvPr id="88" name="Obdélník 8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89" name="Přímá spojovací čára 8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bdélník 8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92" name="Přímá spojovací čára 91"/>
            <p:cNvCxnSpPr/>
            <p:nvPr/>
          </p:nvCxnSpPr>
          <p:spPr>
            <a:xfrm rot="5400000" flipH="1" flipV="1">
              <a:off x="5859475" y="4286257"/>
              <a:ext cx="1000926" cy="795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Přímá spojovací čára 93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Skupina 95"/>
          <p:cNvGrpSpPr/>
          <p:nvPr/>
        </p:nvGrpSpPr>
        <p:grpSpPr>
          <a:xfrm>
            <a:off x="944620" y="3934277"/>
            <a:ext cx="697462" cy="1351110"/>
            <a:chOff x="6348630" y="2643182"/>
            <a:chExt cx="1152328" cy="2143140"/>
          </a:xfrm>
        </p:grpSpPr>
        <p:cxnSp>
          <p:nvCxnSpPr>
            <p:cNvPr id="97" name="Přímá spojovací čára 96"/>
            <p:cNvCxnSpPr/>
            <p:nvPr/>
          </p:nvCxnSpPr>
          <p:spPr>
            <a:xfrm>
              <a:off x="6357950" y="264318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bdélník 97"/>
            <p:cNvSpPr/>
            <p:nvPr/>
          </p:nvSpPr>
          <p:spPr>
            <a:xfrm>
              <a:off x="6357950" y="264318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99" name="Přímá spojovací čára 98"/>
            <p:cNvCxnSpPr/>
            <p:nvPr/>
          </p:nvCxnSpPr>
          <p:spPr>
            <a:xfrm>
              <a:off x="6357950" y="371475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bdélník 99"/>
            <p:cNvSpPr/>
            <p:nvPr/>
          </p:nvSpPr>
          <p:spPr>
            <a:xfrm>
              <a:off x="6357950" y="3714752"/>
              <a:ext cx="1143008" cy="1071570"/>
            </a:xfrm>
            <a:prstGeom prst="rect">
              <a:avLst/>
            </a:prstGeom>
            <a:noFill/>
            <a:ln w="127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cxnSp>
          <p:nvCxnSpPr>
            <p:cNvPr id="102" name="Přímá spojovací čára 101"/>
            <p:cNvCxnSpPr/>
            <p:nvPr/>
          </p:nvCxnSpPr>
          <p:spPr>
            <a:xfrm rot="5400000" flipH="1" flipV="1">
              <a:off x="5848564" y="4238080"/>
              <a:ext cx="1000927" cy="795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ovací čára 103"/>
            <p:cNvCxnSpPr/>
            <p:nvPr/>
          </p:nvCxnSpPr>
          <p:spPr>
            <a:xfrm rot="5400000" flipH="1" flipV="1">
              <a:off x="5858678" y="3142454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Skupina 125"/>
          <p:cNvGrpSpPr/>
          <p:nvPr/>
        </p:nvGrpSpPr>
        <p:grpSpPr>
          <a:xfrm>
            <a:off x="1979712" y="2889081"/>
            <a:ext cx="733458" cy="676582"/>
            <a:chOff x="2747526" y="993550"/>
            <a:chExt cx="1211800" cy="1073200"/>
          </a:xfrm>
        </p:grpSpPr>
        <p:cxnSp>
          <p:nvCxnSpPr>
            <p:cNvPr id="129" name="Přímá spojovací čára 128"/>
            <p:cNvCxnSpPr/>
            <p:nvPr/>
          </p:nvCxnSpPr>
          <p:spPr>
            <a:xfrm>
              <a:off x="2816318" y="100436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Přímá spojovací čára 130"/>
            <p:cNvCxnSpPr/>
            <p:nvPr/>
          </p:nvCxnSpPr>
          <p:spPr>
            <a:xfrm>
              <a:off x="2816316" y="2065162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Přímá spojovací čára 134"/>
            <p:cNvCxnSpPr/>
            <p:nvPr/>
          </p:nvCxnSpPr>
          <p:spPr>
            <a:xfrm rot="5400000" flipH="1" flipV="1">
              <a:off x="2247461" y="1493615"/>
              <a:ext cx="1000925" cy="795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Skupina 135"/>
          <p:cNvGrpSpPr/>
          <p:nvPr/>
        </p:nvGrpSpPr>
        <p:grpSpPr>
          <a:xfrm>
            <a:off x="4164009" y="2213551"/>
            <a:ext cx="1742273" cy="1354115"/>
            <a:chOff x="4621627" y="-77980"/>
            <a:chExt cx="2878537" cy="2147907"/>
          </a:xfrm>
        </p:grpSpPr>
        <p:cxnSp>
          <p:nvCxnSpPr>
            <p:cNvPr id="137" name="Přímá spojovací čára 136"/>
            <p:cNvCxnSpPr/>
            <p:nvPr/>
          </p:nvCxnSpPr>
          <p:spPr>
            <a:xfrm>
              <a:off x="6330065" y="-77980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Přímá spojovací čára 138"/>
            <p:cNvCxnSpPr/>
            <p:nvPr/>
          </p:nvCxnSpPr>
          <p:spPr>
            <a:xfrm>
              <a:off x="6357156" y="2068339"/>
              <a:ext cx="1143008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Přímá spojovací čára 143"/>
            <p:cNvCxnSpPr/>
            <p:nvPr/>
          </p:nvCxnSpPr>
          <p:spPr>
            <a:xfrm rot="5400000" flipH="1" flipV="1">
              <a:off x="4122355" y="1530171"/>
              <a:ext cx="1000132" cy="1588"/>
            </a:xfrm>
            <a:prstGeom prst="line">
              <a:avLst/>
            </a:prstGeom>
            <a:ln w="2540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Segmentový displej</a:t>
            </a:r>
          </a:p>
        </p:txBody>
      </p:sp>
      <p:sp>
        <p:nvSpPr>
          <p:cNvPr id="72" name="Tlačítko akce: Vlastní 71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3" name="Tlačítko akce: Vlastní 72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7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7" name="Tlačítko akce: Vlastní 7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72138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Kódování znaků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145471" name="Text Box 63"/>
          <p:cNvSpPr txBox="1">
            <a:spLocks noChangeArrowheads="1"/>
          </p:cNvSpPr>
          <p:nvPr/>
        </p:nvSpPr>
        <p:spPr bwMode="auto">
          <a:xfrm>
            <a:off x="360000" y="1080000"/>
            <a:ext cx="8784000" cy="298543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Znamená přiřazení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znaku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nějakému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číselnému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kódu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Pro kódování znaků se používá termín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kódová znaková sada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Kódová sada obsahuje nejen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znaky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ale i tzv.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řídící kódy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(netisknou se)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25308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145471" name="Text Box 63"/>
          <p:cNvSpPr txBox="1">
            <a:spLocks noChangeArrowheads="1"/>
          </p:cNvSpPr>
          <p:nvPr/>
        </p:nvSpPr>
        <p:spPr bwMode="auto">
          <a:xfrm>
            <a:off x="360000" y="1080000"/>
            <a:ext cx="8784000" cy="458587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</a:t>
            </a:r>
            <a:r>
              <a:rPr lang="cs-CZ" sz="28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merican</a:t>
            </a:r>
            <a:r>
              <a:rPr lang="cs-CZ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cs-CZ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</a:t>
            </a:r>
            <a:r>
              <a:rPr lang="cs-CZ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tandard </a:t>
            </a:r>
            <a:r>
              <a:rPr lang="cs-CZ" sz="28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</a:t>
            </a:r>
            <a:r>
              <a:rPr lang="cs-CZ" sz="28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ode</a:t>
            </a:r>
            <a:r>
              <a:rPr lang="cs-CZ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for </a:t>
            </a:r>
            <a:r>
              <a:rPr lang="cs-CZ" sz="28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</a:t>
            </a:r>
            <a:r>
              <a:rPr lang="cs-CZ" sz="2800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nformation </a:t>
            </a:r>
            <a:r>
              <a:rPr lang="cs-CZ" sz="28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</a:t>
            </a:r>
            <a:r>
              <a:rPr lang="cs-CZ" sz="2800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nterchange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Kód slouží pro zobrazení a přenos alfanumerických znaků 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Kapacita pro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7 bitů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je 128 kombinací. 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Tento kód obsahuje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33 řídících kódů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, a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95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tisknutelných znaků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Přiřazení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číselného kódu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odpovídá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abecednímu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pořadí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5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5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5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5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2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080007"/>
            <a:ext cx="4324954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ovéPole 2"/>
          <p:cNvSpPr txBox="1"/>
          <p:nvPr/>
        </p:nvSpPr>
        <p:spPr bwMode="auto">
          <a:xfrm>
            <a:off x="6012160" y="1269631"/>
            <a:ext cx="2088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600" b="1" kern="0" noProof="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’</a:t>
            </a:r>
            <a:r>
              <a:rPr lang="cs-CZ" sz="3600" b="1" kern="0" noProof="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B</a:t>
            </a:r>
            <a:r>
              <a:rPr lang="en-US" sz="3600" b="1" kern="0" noProof="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’=4</a:t>
            </a:r>
            <a:r>
              <a:rPr lang="cs-CZ" sz="3600" b="1" kern="0" noProof="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2</a:t>
            </a:r>
            <a:r>
              <a:rPr lang="en-US" sz="3600" b="1" kern="0" baseline="-25000" noProof="0" dirty="0">
                <a:latin typeface="Consolas" panose="020B0609020204030204" pitchFamily="49" charset="0"/>
                <a:ea typeface="+mj-ea"/>
                <a:cs typeface="Consolas" panose="020B0609020204030204" pitchFamily="49" charset="0"/>
              </a:rPr>
              <a:t>16</a:t>
            </a:r>
            <a:endParaRPr kumimoji="0" lang="cs-CZ" sz="3600" b="1" i="0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j-ea"/>
              <a:cs typeface="Consolas" panose="020B0609020204030204" pitchFamily="49" charset="0"/>
            </a:endParaRPr>
          </a:p>
        </p:txBody>
      </p:sp>
      <p:sp>
        <p:nvSpPr>
          <p:cNvPr id="4" name="Ovál 3"/>
          <p:cNvSpPr/>
          <p:nvPr/>
        </p:nvSpPr>
        <p:spPr>
          <a:xfrm>
            <a:off x="3203848" y="1681935"/>
            <a:ext cx="433172" cy="4680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/>
          <p:cNvSpPr/>
          <p:nvPr/>
        </p:nvSpPr>
        <p:spPr>
          <a:xfrm>
            <a:off x="3203848" y="980727"/>
            <a:ext cx="433172" cy="4680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ál 14"/>
          <p:cNvSpPr/>
          <p:nvPr/>
        </p:nvSpPr>
        <p:spPr>
          <a:xfrm>
            <a:off x="792000" y="1681934"/>
            <a:ext cx="433172" cy="46805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Levá složená závorka 4"/>
          <p:cNvSpPr/>
          <p:nvPr/>
        </p:nvSpPr>
        <p:spPr>
          <a:xfrm rot="16200000">
            <a:off x="1601670" y="4877969"/>
            <a:ext cx="252028" cy="936104"/>
          </a:xfrm>
          <a:prstGeom prst="leftBrace">
            <a:avLst>
              <a:gd name="adj1" fmla="val 34789"/>
              <a:gd name="adj2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Levá složená závorka 16"/>
          <p:cNvSpPr/>
          <p:nvPr/>
        </p:nvSpPr>
        <p:spPr>
          <a:xfrm rot="16200000">
            <a:off x="3473878" y="3941865"/>
            <a:ext cx="252028" cy="2808312"/>
          </a:xfrm>
          <a:prstGeom prst="leftBrace">
            <a:avLst>
              <a:gd name="adj1" fmla="val 34789"/>
              <a:gd name="adj2" fmla="val 50000"/>
            </a:avLst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TextovéPole 22"/>
          <p:cNvSpPr txBox="1"/>
          <p:nvPr/>
        </p:nvSpPr>
        <p:spPr bwMode="auto">
          <a:xfrm>
            <a:off x="936084" y="5580000"/>
            <a:ext cx="1583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600" b="1" kern="0" noProof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Řídící kódy</a:t>
            </a:r>
            <a:endParaRPr kumimoji="0" lang="cs-CZ" sz="1600" b="1" i="0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TextovéPole 23"/>
          <p:cNvSpPr txBox="1"/>
          <p:nvPr/>
        </p:nvSpPr>
        <p:spPr bwMode="auto">
          <a:xfrm>
            <a:off x="2808292" y="5580000"/>
            <a:ext cx="15831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cs-CZ" sz="1600" b="1" kern="0" noProof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Znaky</a:t>
            </a:r>
            <a:endParaRPr kumimoji="0" lang="cs-CZ" sz="1600" b="1" i="0" strike="noStrike" kern="0" cap="none" spc="0" normalizeH="0" baseline="-2500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ASCII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6" name="Tlačítko akce: Vlastní 1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8" name="Tlačítko akce: Vlastní 1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9" name="Tlačítko akce: Vlastní 18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341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4" grpId="0" animBg="1"/>
      <p:bldP spid="15" grpId="0" animBg="1"/>
      <p:bldP spid="5" grpId="0" animBg="1"/>
      <p:bldP spid="17" grpId="0" animBg="1"/>
      <p:bldP spid="23" grpId="0"/>
      <p:bldP spid="24" grpId="0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Osmibitový kód ASCII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50167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Kódovací tabulka je rozšířena o jeden bit na 256 kombinací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Kódy od 0 do 127 jsou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stejné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jako u </a:t>
            </a:r>
            <a:br>
              <a:rPr lang="en-US" sz="2800" dirty="0">
                <a:solidFill>
                  <a:srgbClr val="000000"/>
                </a:solidFill>
                <a:latin typeface="Verdana" pitchFamily="34" charset="0"/>
              </a:rPr>
            </a:b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7-bitového kódu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Kódy od 128 do 255 jsou vyhrazeny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národním znakům</a:t>
            </a:r>
            <a:endParaRPr lang="cs-CZ" sz="28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Rozložení národních znaku je </a:t>
            </a:r>
            <a:r>
              <a:rPr lang="en-US" sz="2800" dirty="0">
                <a:solidFill>
                  <a:srgbClr val="000000"/>
                </a:solidFill>
                <a:latin typeface="Verdana" pitchFamily="34" charset="0"/>
              </a:rPr>
              <a:t>pro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každý jazyk různé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Kódy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národních znaků neodpovídají abecednímu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pořadí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6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6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6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2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05" y="1080000"/>
            <a:ext cx="8053156" cy="41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Skupina 1"/>
          <p:cNvGrpSpPr/>
          <p:nvPr/>
        </p:nvGrpSpPr>
        <p:grpSpPr>
          <a:xfrm>
            <a:off x="936084" y="5220007"/>
            <a:ext cx="1583199" cy="698547"/>
            <a:chOff x="936084" y="5220007"/>
            <a:chExt cx="1583199" cy="698547"/>
          </a:xfrm>
        </p:grpSpPr>
        <p:sp>
          <p:nvSpPr>
            <p:cNvPr id="8" name="Levá složená závorka 7"/>
            <p:cNvSpPr/>
            <p:nvPr/>
          </p:nvSpPr>
          <p:spPr>
            <a:xfrm rot="16200000">
              <a:off x="1601670" y="4877969"/>
              <a:ext cx="252028" cy="936104"/>
            </a:xfrm>
            <a:prstGeom prst="leftBrace">
              <a:avLst>
                <a:gd name="adj1" fmla="val 34789"/>
                <a:gd name="adj2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TextovéPole 9"/>
            <p:cNvSpPr txBox="1"/>
            <p:nvPr/>
          </p:nvSpPr>
          <p:spPr bwMode="auto">
            <a:xfrm>
              <a:off x="936084" y="5580000"/>
              <a:ext cx="15831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1600" b="1" kern="0" noProof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Řídící kódy</a:t>
              </a:r>
              <a:endParaRPr kumimoji="0" lang="cs-CZ" sz="1600" b="1" i="0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4" name="Skupina 3"/>
          <p:cNvGrpSpPr/>
          <p:nvPr/>
        </p:nvGrpSpPr>
        <p:grpSpPr>
          <a:xfrm>
            <a:off x="5004047" y="5220007"/>
            <a:ext cx="3758913" cy="944768"/>
            <a:chOff x="5004047" y="5220007"/>
            <a:chExt cx="3758913" cy="944768"/>
          </a:xfrm>
        </p:grpSpPr>
        <p:sp>
          <p:nvSpPr>
            <p:cNvPr id="9" name="Levá složená závorka 8"/>
            <p:cNvSpPr/>
            <p:nvPr/>
          </p:nvSpPr>
          <p:spPr>
            <a:xfrm rot="16200000">
              <a:off x="6762431" y="3461623"/>
              <a:ext cx="242145" cy="3758913"/>
            </a:xfrm>
            <a:prstGeom prst="leftBrace">
              <a:avLst>
                <a:gd name="adj1" fmla="val 34789"/>
                <a:gd name="adj2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TextovéPole 10"/>
            <p:cNvSpPr txBox="1"/>
            <p:nvPr/>
          </p:nvSpPr>
          <p:spPr bwMode="auto">
            <a:xfrm>
              <a:off x="6084168" y="5580000"/>
              <a:ext cx="158319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1600" b="1" kern="0" noProof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Národní znaky</a:t>
              </a:r>
              <a:endParaRPr kumimoji="0" lang="cs-CZ" sz="1600" b="1" i="0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3" name="Skupina 2"/>
          <p:cNvGrpSpPr/>
          <p:nvPr/>
        </p:nvGrpSpPr>
        <p:grpSpPr>
          <a:xfrm>
            <a:off x="2195736" y="5210124"/>
            <a:ext cx="2808312" cy="954651"/>
            <a:chOff x="2195736" y="5210124"/>
            <a:chExt cx="2808312" cy="954651"/>
          </a:xfrm>
        </p:grpSpPr>
        <p:sp>
          <p:nvSpPr>
            <p:cNvPr id="12" name="Levá složená závorka 11"/>
            <p:cNvSpPr/>
            <p:nvPr/>
          </p:nvSpPr>
          <p:spPr>
            <a:xfrm rot="16200000">
              <a:off x="3473878" y="3931982"/>
              <a:ext cx="252028" cy="2808312"/>
            </a:xfrm>
            <a:prstGeom prst="leftBrace">
              <a:avLst>
                <a:gd name="adj1" fmla="val 34789"/>
                <a:gd name="adj2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TextovéPole 12"/>
            <p:cNvSpPr txBox="1"/>
            <p:nvPr/>
          </p:nvSpPr>
          <p:spPr bwMode="auto">
            <a:xfrm>
              <a:off x="2808000" y="5580000"/>
              <a:ext cx="158319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cs-CZ" sz="1600" b="1" kern="0" noProof="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Mezinárodní znaky</a:t>
              </a:r>
              <a:endParaRPr kumimoji="0" lang="cs-CZ" sz="1600" b="1" i="0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6732240" y="525118"/>
            <a:ext cx="2030720" cy="4556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cs-CZ" b="1" dirty="0">
                <a:solidFill>
                  <a:srgbClr val="000000"/>
                </a:solidFill>
                <a:latin typeface="Verdana" pitchFamily="34" charset="0"/>
              </a:rPr>
              <a:t>CP852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Osmibitový kód ASCII</a:t>
            </a:r>
          </a:p>
        </p:txBody>
      </p:sp>
      <p:sp>
        <p:nvSpPr>
          <p:cNvPr id="1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1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8" name="Tlačítko akce: Vlastní 1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9" name="Tlačítko akce: Vlastní 1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0" name="Tlačítko akce: Vlastní 19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22645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Kódování češtiny</a:t>
            </a: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graphicFrame>
        <p:nvGraphicFramePr>
          <p:cNvPr id="10" name="Group 67">
            <a:extLst>
              <a:ext uri="{FF2B5EF4-FFF2-40B4-BE49-F238E27FC236}">
                <a16:creationId xmlns:a16="http://schemas.microsoft.com/office/drawing/2014/main" id="{4B5E38B1-4BB4-4F18-9E59-90BC63C5A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48289"/>
              </p:ext>
            </p:extLst>
          </p:nvPr>
        </p:nvGraphicFramePr>
        <p:xfrm>
          <a:off x="720000" y="1440000"/>
          <a:ext cx="7632000" cy="2340320"/>
        </p:xfrm>
        <a:graphic>
          <a:graphicData uri="http://schemas.openxmlformats.org/drawingml/2006/table">
            <a:tbl>
              <a:tblPr/>
              <a:tblGrid>
                <a:gridCol w="25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Sada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Popis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CP852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Osmibitové kódování češtiny v systému </a:t>
                      </a: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MS-DOS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ISO 8859-2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Osmibitové kódování češtiny v </a:t>
                      </a:r>
                      <a:r>
                        <a:rPr kumimoji="0" lang="cs-CZ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UNIXových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 systémech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Windows-1250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Osmibitové kódování češtiny používané v systémech </a:t>
                      </a: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Microsoft Windows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Kód Kamenických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Osmibitové kódování češtiny částečně kompatibilní s CP437 (</a:t>
                      </a:r>
                      <a:r>
                        <a:rPr kumimoji="0" lang="cs-CZ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zachovává semigrafické znaky</a:t>
                      </a:r>
                      <a:r>
                        <a:rPr kumimoji="0" lang="cs-CZ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Verdana" panose="020B0604030504040204" pitchFamily="34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602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Unicode</a:t>
            </a:r>
            <a:endParaRPr lang="cs-CZ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87602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8763000" cy="78105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Zabezpečení dat</a:t>
            </a:r>
          </a:p>
        </p:txBody>
      </p:sp>
      <p:sp>
        <p:nvSpPr>
          <p:cNvPr id="136195" name="Text Box 1027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6" name="Text Box 1028"/>
          <p:cNvSpPr txBox="1">
            <a:spLocks noChangeArrowheads="1"/>
          </p:cNvSpPr>
          <p:nvPr/>
        </p:nvSpPr>
        <p:spPr bwMode="auto">
          <a:xfrm>
            <a:off x="360000" y="1080000"/>
            <a:ext cx="8784000" cy="341632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Při přenosu informací dochází ke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ztrátě informace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Na straně příjemce musíme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verifikovat správnost 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doručené informace nebo přijatou informaci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opravit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Zpráva se skládá z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informační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a 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zabezpečovací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části</a:t>
            </a:r>
          </a:p>
        </p:txBody>
      </p:sp>
      <p:pic>
        <p:nvPicPr>
          <p:cNvPr id="223235" name="Picture 3" descr="D:\lj\prezentace\CIT\obrázky\parita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43" y="4791571"/>
            <a:ext cx="3693559" cy="130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6313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</a:p>
        </p:txBody>
      </p:sp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6" name="Obdélník 15">
            <a:hlinkClick r:id="rId3" action="ppaction://hlinksldjump"/>
          </p:cNvPr>
          <p:cNvSpPr/>
          <p:nvPr/>
        </p:nvSpPr>
        <p:spPr>
          <a:xfrm>
            <a:off x="540000" y="108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lvl="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Kódování</a:t>
            </a:r>
          </a:p>
        </p:txBody>
      </p:sp>
      <p:sp>
        <p:nvSpPr>
          <p:cNvPr id="17" name="Obdélník 16">
            <a:hlinkClick r:id="rId4" action="ppaction://hlinksldjump"/>
          </p:cNvPr>
          <p:cNvSpPr/>
          <p:nvPr/>
        </p:nvSpPr>
        <p:spPr>
          <a:xfrm>
            <a:off x="540000" y="144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Binární kódy </a:t>
            </a:r>
          </a:p>
        </p:txBody>
      </p:sp>
      <p:sp>
        <p:nvSpPr>
          <p:cNvPr id="15" name="Obdélník 14">
            <a:hlinkClick r:id="rId5" action="ppaction://hlinksldjump"/>
          </p:cNvPr>
          <p:cNvSpPr/>
          <p:nvPr/>
        </p:nvSpPr>
        <p:spPr>
          <a:xfrm>
            <a:off x="540000" y="180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lvl="1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Kódování znaků</a:t>
            </a:r>
          </a:p>
        </p:txBody>
      </p:sp>
      <p:sp>
        <p:nvSpPr>
          <p:cNvPr id="23" name="Obdélník 22">
            <a:hlinkClick r:id="rId6" action="ppaction://hlinksldjump"/>
          </p:cNvPr>
          <p:cNvSpPr/>
          <p:nvPr/>
        </p:nvSpPr>
        <p:spPr>
          <a:xfrm>
            <a:off x="540000" y="216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lvl="1" indent="-360000" eaLnBrk="1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cs-CZ" sz="2000" kern="0" dirty="0">
                <a:solidFill>
                  <a:schemeClr val="bg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Zabezpečení dat</a:t>
            </a:r>
          </a:p>
        </p:txBody>
      </p:sp>
    </p:spTree>
    <p:extLst>
      <p:ext uri="{BB962C8B-B14F-4D97-AF65-F5344CB8AC3E}">
        <p14:creationId xmlns:p14="http://schemas.microsoft.com/office/powerpoint/2010/main" val="452213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1027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136196" name="Text Box 1028"/>
          <p:cNvSpPr txBox="1">
            <a:spLocks noChangeArrowheads="1"/>
          </p:cNvSpPr>
          <p:nvPr/>
        </p:nvSpPr>
        <p:spPr bwMode="auto">
          <a:xfrm>
            <a:off x="360000" y="1080000"/>
            <a:ext cx="8784000" cy="384720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Nejjednodušší metoda je doplnění zprávy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paritním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 bitem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Při odeslání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doplníme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zprávu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paritním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bitem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Při příjmu z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informačních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bitů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vypočítáme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paritní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bit</a:t>
            </a: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+mj-lt"/>
              <a:buAutoNum type="arabicPeriod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Porovnáme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přijatý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a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vypočítaný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paritní bit</a:t>
            </a:r>
          </a:p>
        </p:txBody>
      </p:sp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8763000" cy="78105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Parita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6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360000" y="1080000"/>
            <a:ext cx="5508144" cy="240065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Parita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je doplnění kódu do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sudého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nebo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lichého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počtu jedniček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Parita indikuje pouze </a:t>
            </a:r>
            <a:r>
              <a:rPr lang="cs-CZ" sz="2800" b="1" dirty="0">
                <a:solidFill>
                  <a:srgbClr val="000000"/>
                </a:solidFill>
                <a:latin typeface="Verdana" pitchFamily="34" charset="0"/>
              </a:rPr>
              <a:t>jedinou</a:t>
            </a:r>
            <a:r>
              <a:rPr lang="cs-CZ" sz="2800" dirty="0">
                <a:solidFill>
                  <a:srgbClr val="000000"/>
                </a:solidFill>
                <a:latin typeface="Verdana" pitchFamily="34" charset="0"/>
              </a:rPr>
              <a:t> chybu</a:t>
            </a:r>
          </a:p>
        </p:txBody>
      </p:sp>
      <p:graphicFrame>
        <p:nvGraphicFramePr>
          <p:cNvPr id="15057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2189"/>
              </p:ext>
            </p:extLst>
          </p:nvPr>
        </p:nvGraphicFramePr>
        <p:xfrm>
          <a:off x="5940000" y="1080000"/>
          <a:ext cx="2887830" cy="4023360"/>
        </p:xfrm>
        <a:graphic>
          <a:graphicData uri="http://schemas.openxmlformats.org/drawingml/2006/table">
            <a:tbl>
              <a:tblPr/>
              <a:tblGrid>
                <a:gridCol w="144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3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445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BCD s lichou paritou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6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0010  0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4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4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4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54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68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4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42EBEFA-D3D1-44EF-BB76-1CB61A8BE3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Parita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0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0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Text Box 1027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  <p:pic>
        <p:nvPicPr>
          <p:cNvPr id="2" name="Picture 2" descr="D:\lj\prezentace\CIT\obrázky\pari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77" y="1175904"/>
            <a:ext cx="8352504" cy="30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0F9C94F-3A24-4E99-9CEE-91E2CE8DF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Parita</a:t>
            </a:r>
          </a:p>
        </p:txBody>
      </p:sp>
    </p:spTree>
    <p:extLst>
      <p:ext uri="{BB962C8B-B14F-4D97-AF65-F5344CB8AC3E}">
        <p14:creationId xmlns:p14="http://schemas.microsoft.com/office/powerpoint/2010/main" val="210416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504000" y="288000"/>
            <a:ext cx="8229600" cy="720000"/>
          </a:xfrm>
          <a:noFill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Konec</a:t>
            </a:r>
          </a:p>
        </p:txBody>
      </p:sp>
      <p:sp>
        <p:nvSpPr>
          <p:cNvPr id="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0" y="506434"/>
          <a:ext cx="9144000" cy="606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ist" r:id="rId3" imgW="5112000" imgH="3393000" progId="Excel.Sheet.8">
                  <p:embed/>
                </p:oleObj>
              </mc:Choice>
              <mc:Fallback>
                <p:oleObj name="List" r:id="rId3" imgW="5112000" imgH="3393000" progId="Excel.Sheet.8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6434"/>
                        <a:ext cx="9144000" cy="606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0" y="506434"/>
          <a:ext cx="9144000" cy="606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ist" r:id="rId3" imgW="5112000" imgH="3393000" progId="Excel.Sheet.8">
                  <p:embed/>
                </p:oleObj>
              </mc:Choice>
              <mc:Fallback>
                <p:oleObj name="List" r:id="rId3" imgW="5112000" imgH="3393000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6434"/>
                        <a:ext cx="9144000" cy="606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0" y="506434"/>
          <a:ext cx="9144000" cy="606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List" r:id="rId3" imgW="5112000" imgH="3393000" progId="Excel.Sheet.8">
                  <p:embed/>
                </p:oleObj>
              </mc:Choice>
              <mc:Fallback>
                <p:oleObj name="List" r:id="rId3" imgW="5112000" imgH="3393000" progId="Excel.Sheet.8">
                  <p:embed/>
                  <p:pic>
                    <p:nvPicPr>
                      <p:cNvPr id="148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6434"/>
                        <a:ext cx="9144000" cy="606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684213" y="1773238"/>
            <a:ext cx="68405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267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20000" y="71414"/>
            <a:ext cx="2632376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Nová kapitola 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88714"/>
            <a:ext cx="9144000" cy="3046988"/>
          </a:xfrm>
          <a:noFill/>
          <a:ln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9600" dirty="0">
                <a:latin typeface="Arial Black" pitchFamily="34" charset="0"/>
              </a:rPr>
              <a:t>Kódování</a:t>
            </a:r>
            <a:br>
              <a:rPr lang="cs-CZ" sz="9600" dirty="0">
                <a:latin typeface="Arial Black" pitchFamily="34" charset="0"/>
              </a:rPr>
            </a:br>
            <a:r>
              <a:rPr lang="cs-CZ" sz="9600" dirty="0">
                <a:latin typeface="Arial Black" pitchFamily="34" charset="0"/>
              </a:rPr>
              <a:t>dat</a:t>
            </a:r>
          </a:p>
        </p:txBody>
      </p:sp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64333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Kódování</a:t>
            </a: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360000" y="1080000"/>
            <a:ext cx="8812212" cy="107721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folHlink"/>
              </a:buClr>
              <a:buSzPct val="100000"/>
              <a:buFont typeface="Wingdings" pitchFamily="2" charset="2"/>
              <a:buChar char="n"/>
              <a:defRPr/>
            </a:pPr>
            <a:r>
              <a:rPr lang="cs-CZ" sz="3200" b="1" dirty="0">
                <a:latin typeface="Verdana" pitchFamily="34" charset="0"/>
              </a:rPr>
              <a:t>Kódování</a:t>
            </a:r>
            <a:r>
              <a:rPr lang="cs-CZ" sz="3200" dirty="0">
                <a:latin typeface="Verdana" pitchFamily="34" charset="0"/>
              </a:rPr>
              <a:t> je činnost, která převádí informaci z jedné formy do druhé</a:t>
            </a:r>
            <a:r>
              <a:rPr lang="cs-CZ" dirty="0">
                <a:solidFill>
                  <a:srgbClr val="000000"/>
                </a:solidFill>
                <a:latin typeface="Verdana" pitchFamily="34" charset="0"/>
              </a:rPr>
              <a:t>	</a:t>
            </a:r>
          </a:p>
        </p:txBody>
      </p:sp>
      <p:sp>
        <p:nvSpPr>
          <p:cNvPr id="21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2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3" name="Tlačítko akce: Vlastní 22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4" name="Tlačítko akce: Vlastní 23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5" name="Tlačítko akce: Vlastní 2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9" name="Picture 9" descr="kodovan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000" y="540000"/>
            <a:ext cx="8100000" cy="5788636"/>
          </a:xfrm>
          <a:prstGeom prst="rect">
            <a:avLst/>
          </a:prstGeom>
          <a:noFill/>
        </p:spPr>
      </p:pic>
      <p:sp>
        <p:nvSpPr>
          <p:cNvPr id="22" name="TextovéPole 21"/>
          <p:cNvSpPr txBox="1"/>
          <p:nvPr/>
        </p:nvSpPr>
        <p:spPr bwMode="auto">
          <a:xfrm>
            <a:off x="193758" y="5445224"/>
            <a:ext cx="1476686" cy="246221"/>
          </a:xfrm>
          <a:prstGeom prst="rect">
            <a:avLst/>
          </a:prstGeom>
          <a:solidFill>
            <a:srgbClr val="FFFF00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Abeceda originálu</a:t>
            </a:r>
          </a:p>
        </p:txBody>
      </p:sp>
      <p:sp>
        <p:nvSpPr>
          <p:cNvPr id="23" name="TextovéPole 22"/>
          <p:cNvSpPr txBox="1"/>
          <p:nvPr/>
        </p:nvSpPr>
        <p:spPr bwMode="auto">
          <a:xfrm>
            <a:off x="7524327" y="5446131"/>
            <a:ext cx="1332417" cy="246221"/>
          </a:xfrm>
          <a:prstGeom prst="rect">
            <a:avLst/>
          </a:prstGeom>
          <a:solidFill>
            <a:srgbClr val="FFFF00">
              <a:alpha val="54902"/>
            </a:srgbClr>
          </a:solidFill>
          <a:ln w="19050">
            <a:solidFill>
              <a:schemeClr val="bg1">
                <a:lumMod val="65000"/>
              </a:schemeClr>
            </a:solidFill>
            <a:prstDash val="dash"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0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Abeceda obrazu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Kódování</a:t>
            </a:r>
          </a:p>
        </p:txBody>
      </p:sp>
      <p:sp>
        <p:nvSpPr>
          <p:cNvPr id="2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2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7" name="Tlačítko akce: Vlastní 2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8" name="Tlačítko akce: Vlastní 2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9" name="Tlačítko akce: Vlastní 28">
            <a:hlinkClick r:id="rId4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 animBg="1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28623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Kód 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je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pravidlo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, které k sobě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přiřazuje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 prvky dvou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souborů symbolů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Soubor symbolů 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může obsahovat libovolné znaky, nazývá se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abeceda</a:t>
            </a:r>
          </a:p>
        </p:txBody>
      </p:sp>
      <p:sp>
        <p:nvSpPr>
          <p:cNvPr id="2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31" name="Tlačítko akce: Vlastní 3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32" name="Tlačítko akce: Vlastní 3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33" name="Tlačítko akce: Vlastní 3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04000" y="288000"/>
            <a:ext cx="77724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cs-CZ" sz="4000" b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360000" y="1080000"/>
            <a:ext cx="8784000" cy="33547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b="1" u="sng" dirty="0">
                <a:solidFill>
                  <a:srgbClr val="000000"/>
                </a:solidFill>
                <a:latin typeface="Verdana" pitchFamily="34" charset="0"/>
              </a:rPr>
              <a:t>Kódování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 je činnost, při které vytvoříme z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 originálu obraz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 použitím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kódu</a:t>
            </a:r>
            <a:endParaRPr lang="cs-CZ" sz="3200" dirty="0">
              <a:solidFill>
                <a:srgbClr val="000000"/>
              </a:solidFill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Clr>
                <a:schemeClr val="bg2"/>
              </a:buClr>
              <a:buSzPct val="100000"/>
              <a:buFont typeface="Wingdings" pitchFamily="2" charset="2"/>
              <a:buChar char="n"/>
            </a:pPr>
            <a:r>
              <a:rPr lang="cs-CZ" sz="3200" b="1" u="sng" dirty="0">
                <a:solidFill>
                  <a:srgbClr val="000000"/>
                </a:solidFill>
                <a:latin typeface="Verdana" pitchFamily="34" charset="0"/>
              </a:rPr>
              <a:t>Dekódování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 je činnost, při které vytvoříme z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obrazu originál</a:t>
            </a:r>
            <a:r>
              <a:rPr lang="cs-CZ" sz="3200" dirty="0">
                <a:solidFill>
                  <a:srgbClr val="000000"/>
                </a:solidFill>
                <a:latin typeface="Verdana" pitchFamily="34" charset="0"/>
              </a:rPr>
              <a:t> použitím </a:t>
            </a:r>
            <a:r>
              <a:rPr lang="cs-CZ" sz="3200" b="1" dirty="0">
                <a:solidFill>
                  <a:srgbClr val="000000"/>
                </a:solidFill>
                <a:latin typeface="Verdana" pitchFamily="34" charset="0"/>
              </a:rPr>
              <a:t>zpětného kódu</a:t>
            </a:r>
            <a:endParaRPr lang="cs-CZ" sz="32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Kódování a dekódování</a:t>
            </a:r>
          </a:p>
        </p:txBody>
      </p:sp>
    </p:spTree>
    <p:extLst>
      <p:ext uri="{BB962C8B-B14F-4D97-AF65-F5344CB8AC3E}">
        <p14:creationId xmlns:p14="http://schemas.microsoft.com/office/powerpoint/2010/main" val="140335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76746471"/>
              </p:ext>
            </p:extLst>
          </p:nvPr>
        </p:nvGraphicFramePr>
        <p:xfrm>
          <a:off x="900000" y="1080000"/>
          <a:ext cx="7560000" cy="4365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58" y="288000"/>
            <a:ext cx="8677242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Binární kódy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8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7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bg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bg2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405330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2FDA1297-9925-4CEA-9767-12F27B1094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90DE735E-82E3-42FC-8AB4-5CE20C1F12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29045744-0553-4FCB-806B-3838D8C833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graphicEl>
                                              <a:dgm id="{848B5032-6AF2-4913-9045-DDA1B05C8E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graphicEl>
                                              <a:dgm id="{5C3F74F2-B247-4890-AFB4-7B2C47DE6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235CC9-45A5-4D47-88B2-8214B1CCDA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11235CC9-45A5-4D47-88B2-8214B1CCDA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BDFBE8A-69B3-4B71-B4C8-7DF931ECD5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FBDFBE8A-69B3-4B71-B4C8-7DF931ECD55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0757ED-BA8C-4999-AE74-500EFE5C3A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graphicEl>
                                              <a:dgm id="{9C0757ED-BA8C-4999-AE74-500EFE5C3A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E32FF70-84DB-4F78-A2D3-91BA7FC6F0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1E32FF70-84DB-4F78-A2D3-91BA7FC6F0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19CA0B-E8D5-4F4B-B775-0D40D2B059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graphicEl>
                                              <a:dgm id="{1019CA0B-E8D5-4F4B-B775-0D40D2B059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44D2F7-2B9E-4A7E-AE40-7065379700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graphicEl>
                                              <a:dgm id="{3D44D2F7-2B9E-4A7E-AE40-7065379700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DC3AAE-834D-4E63-909C-D3E429553C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graphicEl>
                                              <a:dgm id="{B3DC3AAE-834D-4E63-909C-D3E429553C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5A6A71-57F7-47FB-BB9F-D5DE9566E8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graphicEl>
                                              <a:dgm id="{CE5A6A71-57F7-47FB-BB9F-D5DE9566E8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Pixel">
  <a:themeElements>
    <a:clrScheme name="Vlastní 2">
      <a:dk1>
        <a:srgbClr val="000000"/>
      </a:dk1>
      <a:lt1>
        <a:srgbClr val="FFFFFF"/>
      </a:lt1>
      <a:dk2>
        <a:srgbClr val="000000"/>
      </a:dk2>
      <a:lt2>
        <a:srgbClr val="CC3300"/>
      </a:lt2>
      <a:accent1>
        <a:srgbClr val="C00000"/>
      </a:accent1>
      <a:accent2>
        <a:srgbClr val="CC66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C00000"/>
      </a:accent6>
      <a:hlink>
        <a:srgbClr val="663300"/>
      </a:hlink>
      <a:folHlink>
        <a:srgbClr val="C00000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strike="noStrike" kern="0" cap="none" spc="0" normalizeH="0" baseline="0" noProof="0" dirty="0" smtClean="0">
            <a:ln>
              <a:noFill/>
            </a:ln>
            <a:solidFill>
              <a:schemeClr val="accent3">
                <a:lumMod val="85000"/>
              </a:schemeClr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28125</TotalTime>
  <Words>994</Words>
  <Application>Microsoft Office PowerPoint</Application>
  <PresentationFormat>Předvádění na obrazovce (4:3)</PresentationFormat>
  <Paragraphs>505</Paragraphs>
  <Slides>36</Slides>
  <Notes>35</Notes>
  <HiddenSlides>0</HiddenSlides>
  <MMClips>0</MMClips>
  <ScaleCrop>false</ScaleCrop>
  <HeadingPairs>
    <vt:vector size="8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5" baseType="lpstr">
      <vt:lpstr>Arial</vt:lpstr>
      <vt:lpstr>Arial Black</vt:lpstr>
      <vt:lpstr>Consolas</vt:lpstr>
      <vt:lpstr>Monotype Sorts</vt:lpstr>
      <vt:lpstr>Times New Roman</vt:lpstr>
      <vt:lpstr>Verdana</vt:lpstr>
      <vt:lpstr>Wingdings</vt:lpstr>
      <vt:lpstr>Pixel</vt:lpstr>
      <vt:lpstr>List</vt:lpstr>
      <vt:lpstr>CIT Kódování dat</vt:lpstr>
      <vt:lpstr>Číslicová technika</vt:lpstr>
      <vt:lpstr>Index</vt:lpstr>
      <vt:lpstr>Kódování dat</vt:lpstr>
      <vt:lpstr>Kódování</vt:lpstr>
      <vt:lpstr>Kódování</vt:lpstr>
      <vt:lpstr>Prezentace aplikace PowerPoint</vt:lpstr>
      <vt:lpstr>Kódování a dekódování</vt:lpstr>
      <vt:lpstr>Binární kódy</vt:lpstr>
      <vt:lpstr>Přímý dvojkový kód</vt:lpstr>
      <vt:lpstr>Kódy pro zobrazení dvojkových čísel</vt:lpstr>
      <vt:lpstr>BCD kód</vt:lpstr>
      <vt:lpstr>Kódy K z N</vt:lpstr>
      <vt:lpstr>Kódy K z N</vt:lpstr>
      <vt:lpstr>Grayův kód</vt:lpstr>
      <vt:lpstr>Grayův kód</vt:lpstr>
      <vt:lpstr>Kód Johnsonův</vt:lpstr>
      <vt:lpstr>Kód 7 segmentový displej</vt:lpstr>
      <vt:lpstr>Segmentový displej</vt:lpstr>
      <vt:lpstr>Segmentový displej</vt:lpstr>
      <vt:lpstr>Segmentový displej</vt:lpstr>
      <vt:lpstr>Kódování znaků</vt:lpstr>
      <vt:lpstr>ASCII</vt:lpstr>
      <vt:lpstr>ASCII</vt:lpstr>
      <vt:lpstr>Osmibitový kód ASCII</vt:lpstr>
      <vt:lpstr>Osmibitový kód ASCII</vt:lpstr>
      <vt:lpstr>Kódování češtiny</vt:lpstr>
      <vt:lpstr>Unicode</vt:lpstr>
      <vt:lpstr>Zabezpečení dat</vt:lpstr>
      <vt:lpstr>Parita</vt:lpstr>
      <vt:lpstr>Parita</vt:lpstr>
      <vt:lpstr>Parita</vt:lpstr>
      <vt:lpstr>Konec</vt:lpstr>
      <vt:lpstr>Prezentace aplikace PowerPoint</vt:lpstr>
      <vt:lpstr>Prezentace aplikace PowerPoint</vt:lpstr>
      <vt:lpstr>Prezentace aplikace PowerPoint</vt:lpstr>
    </vt:vector>
  </TitlesOfParts>
  <Company>SPŠEI Frenštát p.R.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Kódování </dc:title>
  <dc:subject>CIT</dc:subject>
  <dc:creator>Leoš Juránek</dc:creator>
  <cp:lastModifiedBy>Petr Juránek</cp:lastModifiedBy>
  <cp:revision>952</cp:revision>
  <cp:lastPrinted>2019-10-13T18:43:11Z</cp:lastPrinted>
  <dcterms:created xsi:type="dcterms:W3CDTF">2001-09-22T14:04:06Z</dcterms:created>
  <dcterms:modified xsi:type="dcterms:W3CDTF">2024-10-02T07:02:28Z</dcterms:modified>
</cp:coreProperties>
</file>