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AE680-A4D2-4D21-8B27-2C5CB63C5726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42F56-ED8F-42CF-A3D7-6DA970F5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3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dask</a:t>
            </a:r>
            <a:r>
              <a:rPr lang="en-US" altLang="zh-TW" dirty="0" smtClean="0"/>
              <a:t> to perform out-of-core input handling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42F56-ED8F-42CF-A3D7-6DA970F513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24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775EAA-E4AE-4F48-9071-FBABF792C0BB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0B7877-4254-43D3-A76E-5427545497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971527"/>
          </a:xfrm>
        </p:spPr>
        <p:txBody>
          <a:bodyPr/>
          <a:lstStyle/>
          <a:p>
            <a:pPr algn="l"/>
            <a:r>
              <a:rPr lang="en-US" altLang="zh-TW" sz="6000" dirty="0"/>
              <a:t>I</a:t>
            </a:r>
            <a:r>
              <a:rPr lang="en-US" altLang="zh-TW" sz="6000" dirty="0" smtClean="0"/>
              <a:t>ntroduction to </a:t>
            </a:r>
            <a:br>
              <a:rPr lang="en-US" altLang="zh-TW" sz="6000" dirty="0" smtClean="0"/>
            </a:br>
            <a:r>
              <a:rPr lang="en-US" altLang="zh-TW" sz="6000" dirty="0" err="1" smtClean="0"/>
              <a:t>Scikit</a:t>
            </a:r>
            <a:r>
              <a:rPr lang="en-US" altLang="zh-TW" sz="6000" dirty="0" smtClean="0"/>
              <a:t> Flow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4725144"/>
            <a:ext cx="6400800" cy="1879104"/>
          </a:xfrm>
        </p:spPr>
        <p:txBody>
          <a:bodyPr/>
          <a:lstStyle/>
          <a:p>
            <a:pPr algn="l"/>
            <a:r>
              <a:rPr lang="en-US" altLang="zh-TW" dirty="0" smtClean="0"/>
              <a:t>A simplified interface for 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510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rate decay </a:t>
            </a:r>
            <a:r>
              <a:rPr lang="en-US" altLang="zh-TW" dirty="0" err="1" smtClean="0"/>
              <a:t>func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t="48889" r="38973" b="28611"/>
          <a:stretch/>
        </p:blipFill>
        <p:spPr bwMode="auto">
          <a:xfrm>
            <a:off x="467544" y="2636912"/>
            <a:ext cx="818122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20072" y="5013176"/>
            <a:ext cx="2952328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Early Stopping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7" y="1916832"/>
            <a:ext cx="8856984" cy="397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411760" y="3903107"/>
            <a:ext cx="1404156" cy="2620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815916" y="3140968"/>
            <a:ext cx="2988332" cy="76213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16216" y="2753218"/>
            <a:ext cx="118063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Monitor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4456" y="5013176"/>
            <a:ext cx="1767943" cy="2620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Building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</a:t>
            </a:r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/layers/python/layers</a:t>
            </a:r>
            <a:endParaRPr lang="en-US" altLang="zh-TW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fully_connected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dropout(), conv2d()</a:t>
            </a:r>
          </a:p>
          <a:p>
            <a:pPr lvl="1"/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optimize_loss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/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xavier_initializer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altLang="zh-TW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6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been moved to /</a:t>
            </a:r>
            <a:r>
              <a:rPr lang="en-US" altLang="zh-TW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ensorflow</a:t>
            </a:r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</a:t>
            </a:r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/learn</a:t>
            </a:r>
            <a:endParaRPr lang="en-US" altLang="zh-TW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tensorflow.contrib.learn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skflow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altLang="zh-TW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endPara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integrated with </a:t>
            </a:r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Reducing tedious work needed to build </a:t>
            </a:r>
            <a:r>
              <a:rPr lang="en-US" altLang="zh-TW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zh-TW" alt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8" y="1772816"/>
            <a:ext cx="441649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70" y="4611990"/>
            <a:ext cx="5742364" cy="197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彎箭號 4"/>
          <p:cNvSpPr/>
          <p:nvPr/>
        </p:nvSpPr>
        <p:spPr>
          <a:xfrm rot="5400000">
            <a:off x="5072109" y="3043211"/>
            <a:ext cx="1332148" cy="15276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High-level Operation Function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/tensorflow/contrib/learn/python/learn/models.py &amp;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/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/learn/python/learn/ops</a:t>
            </a: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E.g.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linear_regression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(),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logistic_regression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(),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dnn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()…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Some will be deprecated</a:t>
            </a:r>
          </a:p>
          <a:p>
            <a:endPara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variety of Estimators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/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tensorflow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contrib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/learn/python/learn/estimators/ &amp;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/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/learn/python/learn/ops</a:t>
            </a:r>
            <a:endParaRPr lang="en-US" altLang="zh-TW" sz="20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E.g. Estimator(),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TensorFlowEstimator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(), </a:t>
            </a:r>
            <a:r>
              <a:rPr lang="en-US" altLang="zh-TW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DNNClassifier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()…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err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DataFrame</a:t>
            </a:r>
            <a:endParaRPr lang="en-US" altLang="zh-TW" sz="28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 out-of-core input handling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 smtClean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51520" y="1932811"/>
            <a:ext cx="8641755" cy="3750261"/>
            <a:chOff x="323528" y="1916832"/>
            <a:chExt cx="8641755" cy="37502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53" t="40555" r="32050" b="34723"/>
            <a:stretch/>
          </p:blipFill>
          <p:spPr bwMode="auto">
            <a:xfrm>
              <a:off x="323528" y="2401206"/>
              <a:ext cx="8641755" cy="326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403648" y="2708917"/>
              <a:ext cx="2348020" cy="132523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V="1">
              <a:off x="3751668" y="2204864"/>
              <a:ext cx="3268604" cy="11666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020272" y="1916832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structure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4086138"/>
              <a:ext cx="2952328" cy="2160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4067944" y="3873927"/>
              <a:ext cx="2520280" cy="320212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6588224" y="3689261"/>
              <a:ext cx="22322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Training(500 steps)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59832" y="4381476"/>
              <a:ext cx="2160240" cy="216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5220072" y="4489476"/>
              <a:ext cx="1260140" cy="595708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6588224" y="4900518"/>
              <a:ext cx="11161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evaluate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7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TensorFlowLinearClassifier</a:t>
            </a:r>
            <a:r>
              <a:rPr lang="en-US" altLang="zh-TW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zh-TW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TensorFlowLinearRegressor</a:t>
            </a:r>
            <a:r>
              <a:rPr lang="en-US" altLang="zh-TW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zh-TW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TensorFlowRNNClassifier</a:t>
            </a:r>
            <a:r>
              <a:rPr lang="en-US" altLang="zh-TW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()……</a:t>
            </a:r>
            <a:endParaRPr lang="zh-TW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Self-defined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15459" y="1525085"/>
            <a:ext cx="8467644" cy="5262563"/>
            <a:chOff x="395536" y="1484784"/>
            <a:chExt cx="8467644" cy="52625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6" t="21546" r="28782" b="44380"/>
            <a:stretch/>
          </p:blipFill>
          <p:spPr bwMode="auto">
            <a:xfrm>
              <a:off x="395536" y="1484784"/>
              <a:ext cx="8443913" cy="350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9" t="70555" r="28515" b="12361"/>
            <a:stretch/>
          </p:blipFill>
          <p:spPr bwMode="auto">
            <a:xfrm>
              <a:off x="395536" y="4989984"/>
              <a:ext cx="8455571" cy="175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539552" y="2993700"/>
              <a:ext cx="7488832" cy="266754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3036226" y="1885474"/>
              <a:ext cx="2903926" cy="11008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5940152" y="1700808"/>
              <a:ext cx="23612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Self-defined model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47663" y="5230764"/>
              <a:ext cx="6409715" cy="216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31640" y="5436249"/>
              <a:ext cx="3888432" cy="2160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5220072" y="4230380"/>
              <a:ext cx="3096344" cy="131387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051579" y="3861048"/>
              <a:ext cx="1811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+mj-ea"/>
                  <a:ea typeface="+mj-ea"/>
                </a:rPr>
                <a:t>Predict &amp; loss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23728" y="4327474"/>
              <a:ext cx="4752528" cy="432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單箭頭接點 18"/>
            <p:cNvCxnSpPr/>
            <p:nvPr/>
          </p:nvCxnSpPr>
          <p:spPr>
            <a:xfrm>
              <a:off x="6398573" y="4759474"/>
              <a:ext cx="477683" cy="12618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6876256" y="5446764"/>
              <a:ext cx="409230" cy="57452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6637415" y="6039886"/>
              <a:ext cx="16640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 err="1" smtClean="0">
                  <a:latin typeface="+mj-ea"/>
                  <a:ea typeface="+mj-ea"/>
                </a:rPr>
                <a:t>SkFlow</a:t>
              </a:r>
              <a:r>
                <a:rPr lang="en-US" altLang="zh-TW" b="1" dirty="0" smtClean="0">
                  <a:latin typeface="+mj-ea"/>
                  <a:ea typeface="+mj-ea"/>
                </a:rPr>
                <a:t> layer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55575" y="6272357"/>
              <a:ext cx="2005995" cy="27372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1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358</TotalTime>
  <Words>108</Words>
  <Application>Microsoft Office PowerPoint</Application>
  <PresentationFormat>如螢幕大小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高階主管</vt:lpstr>
      <vt:lpstr>Introduction to  Scikit Flow</vt:lpstr>
      <vt:lpstr>Installation</vt:lpstr>
      <vt:lpstr>Features</vt:lpstr>
      <vt:lpstr>Features</vt:lpstr>
      <vt:lpstr>Usages</vt:lpstr>
      <vt:lpstr>Usages</vt:lpstr>
      <vt:lpstr>Examples</vt:lpstr>
      <vt:lpstr>Examples</vt:lpstr>
      <vt:lpstr>Self-defined Model</vt:lpstr>
      <vt:lpstr>Learning rate decay func</vt:lpstr>
      <vt:lpstr>Early Stopping</vt:lpstr>
      <vt:lpstr>Model Building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Scikit Flow</dc:title>
  <dc:creator>林士庭</dc:creator>
  <cp:lastModifiedBy>林士庭</cp:lastModifiedBy>
  <cp:revision>17</cp:revision>
  <dcterms:created xsi:type="dcterms:W3CDTF">2016-07-20T01:40:05Z</dcterms:created>
  <dcterms:modified xsi:type="dcterms:W3CDTF">2016-07-21T06:38:17Z</dcterms:modified>
</cp:coreProperties>
</file>