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7"/>
  </p:notesMasterIdLst>
  <p:handoutMasterIdLst>
    <p:handoutMasterId r:id="rId18"/>
  </p:handoutMasterIdLst>
  <p:sldIdLst>
    <p:sldId id="256" r:id="rId5"/>
    <p:sldId id="262" r:id="rId6"/>
    <p:sldId id="263" r:id="rId7"/>
    <p:sldId id="268" r:id="rId8"/>
    <p:sldId id="258" r:id="rId9"/>
    <p:sldId id="269" r:id="rId10"/>
    <p:sldId id="264" r:id="rId11"/>
    <p:sldId id="265" r:id="rId12"/>
    <p:sldId id="266" r:id="rId13"/>
    <p:sldId id="267" r:id="rId14"/>
    <p:sldId id="259"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1" d="100"/>
          <a:sy n="101" d="100"/>
        </p:scale>
        <p:origin x="114" y="39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6-21T21:11:50.196" idx="1">
    <p:pos x="10" y="10"/>
    <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6/21/2020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12</a:t>
            </a:fld>
            <a:endParaRPr lang="en-US" dirty="0"/>
          </a:p>
        </p:txBody>
      </p:sp>
    </p:spTree>
    <p:extLst>
      <p:ext uri="{BB962C8B-B14F-4D97-AF65-F5344CB8AC3E}">
        <p14:creationId xmlns:p14="http://schemas.microsoft.com/office/powerpoint/2010/main" val="2452642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6/21/2020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6/21/2020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6/21/2020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6/21/2020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6/21/2020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6/21/2020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6/21/2020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6/21/2020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6/21/2020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6/21/2020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9774-41DF-42DC-82F0-5987EF0208E5}"/>
              </a:ext>
            </a:extLst>
          </p:cNvPr>
          <p:cNvSpPr>
            <a:spLocks noGrp="1"/>
          </p:cNvSpPr>
          <p:nvPr>
            <p:ph type="title"/>
          </p:nvPr>
        </p:nvSpPr>
        <p:spPr/>
        <p:txBody>
          <a:bodyPr/>
          <a:lstStyle/>
          <a:p>
            <a:r>
              <a:rPr lang="en-US" dirty="0"/>
              <a:t>Heat map</a:t>
            </a:r>
          </a:p>
        </p:txBody>
      </p:sp>
      <p:sp>
        <p:nvSpPr>
          <p:cNvPr id="3" name="Content Placeholder 2">
            <a:extLst>
              <a:ext uri="{FF2B5EF4-FFF2-40B4-BE49-F238E27FC236}">
                <a16:creationId xmlns:a16="http://schemas.microsoft.com/office/drawing/2014/main" id="{5E07E533-B478-4C43-81B0-E8BD124B99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24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endParaRPr lang="en-US" dirty="0"/>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a:t>somesone@example.com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 has the most Starbucks locations?</a:t>
            </a:r>
          </a:p>
          <a:p>
            <a:pPr lvl="1"/>
            <a:r>
              <a:rPr lang="en-US" sz="2400" dirty="0"/>
              <a:t>What states has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4"/>
            <a:r>
              <a:rPr lang="en-US" sz="2000" dirty="0"/>
              <a:t>1) Starbucks store location – Directory of stores</a:t>
            </a:r>
          </a:p>
          <a:p>
            <a:pPr lvl="4"/>
            <a:r>
              <a:rPr lang="en-US" sz="2000" dirty="0"/>
              <a:t>2) US Census Demographics – County by County demographics data</a:t>
            </a:r>
          </a:p>
          <a:p>
            <a:pPr lvl="4"/>
            <a:r>
              <a:rPr lang="en-US" sz="2000" dirty="0"/>
              <a:t>3) Zip codes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of the data in 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sz="4000" b="1"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500581"/>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lstStyle/>
          <a:p>
            <a:r>
              <a:rPr lang="en-US" sz="5400" b="1" dirty="0"/>
              <a:t>Bar Charts</a:t>
            </a:r>
            <a:endParaRPr lang="en-US" dirty="0"/>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1"/>
          </p:nvPr>
        </p:nvPicPr>
        <p:blipFill>
          <a:blip r:embed="rId2"/>
          <a:stretch>
            <a:fillRect/>
          </a:stretch>
        </p:blipFill>
        <p:spPr>
          <a:xfrm>
            <a:off x="673513" y="1967345"/>
            <a:ext cx="11066672" cy="3362037"/>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p:txBody>
          <a:bodyPr/>
          <a:lstStyle/>
          <a:p>
            <a:r>
              <a:rPr lang="en-US" dirty="0"/>
              <a:t>Scatter Plot Charts</a:t>
            </a:r>
          </a:p>
        </p:txBody>
      </p:sp>
      <p:sp>
        <p:nvSpPr>
          <p:cNvPr id="3" name="Content Placeholder 2">
            <a:extLst>
              <a:ext uri="{FF2B5EF4-FFF2-40B4-BE49-F238E27FC236}">
                <a16:creationId xmlns:a16="http://schemas.microsoft.com/office/drawing/2014/main" id="{52756F33-6D5E-428F-9F09-5DF4EA1A21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801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9B17-E0C3-4C21-A981-E4ACA0A7412B}"/>
              </a:ext>
            </a:extLst>
          </p:cNvPr>
          <p:cNvSpPr>
            <a:spLocks noGrp="1"/>
          </p:cNvSpPr>
          <p:nvPr>
            <p:ph type="title"/>
          </p:nvPr>
        </p:nvSpPr>
        <p:spPr/>
        <p:txBody>
          <a:bodyPr/>
          <a:lstStyle/>
          <a:p>
            <a:r>
              <a:rPr lang="en-US" dirty="0"/>
              <a:t>Pie Charts???</a:t>
            </a:r>
          </a:p>
        </p:txBody>
      </p:sp>
      <p:sp>
        <p:nvSpPr>
          <p:cNvPr id="3" name="Content Placeholder 2">
            <a:extLst>
              <a:ext uri="{FF2B5EF4-FFF2-40B4-BE49-F238E27FC236}">
                <a16:creationId xmlns:a16="http://schemas.microsoft.com/office/drawing/2014/main" id="{DD1DC79E-C3F2-48A1-B913-027D46554C1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783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73C5-79B5-4B1C-AA88-3C8CB61C2DA8}"/>
              </a:ext>
            </a:extLst>
          </p:cNvPr>
          <p:cNvSpPr>
            <a:spLocks noGrp="1"/>
          </p:cNvSpPr>
          <p:nvPr>
            <p:ph type="title"/>
          </p:nvPr>
        </p:nvSpPr>
        <p:spPr/>
        <p:txBody>
          <a:bodyPr/>
          <a:lstStyle/>
          <a:p>
            <a:r>
              <a:rPr lang="en-US" dirty="0"/>
              <a:t>Correlation charts</a:t>
            </a:r>
          </a:p>
        </p:txBody>
      </p:sp>
      <p:sp>
        <p:nvSpPr>
          <p:cNvPr id="3" name="Content Placeholder 2">
            <a:extLst>
              <a:ext uri="{FF2B5EF4-FFF2-40B4-BE49-F238E27FC236}">
                <a16:creationId xmlns:a16="http://schemas.microsoft.com/office/drawing/2014/main" id="{6A709681-0FEF-44FA-A3F4-12885CB3D58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6569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282</Words>
  <Application>Microsoft Office PowerPoint</Application>
  <PresentationFormat>Widescreen</PresentationFormat>
  <Paragraphs>42</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Tw Cen MT</vt:lpstr>
      <vt:lpstr>Tw Cen MT Condensed</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Pie Charts???</vt:lpstr>
      <vt:lpstr>Correlation charts</vt:lpstr>
      <vt:lpstr>Heat map</vt:lpstr>
      <vt:lpstr>Summary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2020-06-22T02:01:10Z</dcterms:created>
  <dcterms:modified xsi:type="dcterms:W3CDTF">2020-06-22T02:41:52Z</dcterms:modified>
</cp:coreProperties>
</file>