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3" r:id="rId7"/>
    <p:sldId id="268" r:id="rId8"/>
    <p:sldId id="258" r:id="rId9"/>
    <p:sldId id="264" r:id="rId10"/>
    <p:sldId id="265" r:id="rId11"/>
    <p:sldId id="266" r:id="rId12"/>
    <p:sldId id="267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Coffee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F8D5-4AAF-A10D-5CB8E6BE75A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8D5-4AAF-A10D-5CB8E6BE75A7}"/>
              </c:ext>
            </c:extLst>
          </c:dPt>
          <c:xVal>
            <c:strRef>
              <c:f>Sheet1!$A$2:$A$4</c:f>
              <c:strCache>
                <c:ptCount val="3"/>
                <c:pt idx="0">
                  <c:v>Iced</c:v>
                </c:pt>
                <c:pt idx="1">
                  <c:v>Espresso</c:v>
                </c:pt>
                <c:pt idx="2">
                  <c:v>Drip</c:v>
                </c:pt>
              </c:strCache>
            </c:str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CCDC-4722-9E76-0353043A6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479632056"/>
        <c:axId val="479627464"/>
      </c:bubbleChart>
      <c:valAx>
        <c:axId val="479632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27464"/>
        <c:crosses val="autoZero"/>
        <c:crossBetween val="midCat"/>
      </c:valAx>
      <c:valAx>
        <c:axId val="479627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632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5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AB3A824-1A51-4B26-AD58-A6D8E14F6C04}" type="datetimeFigureOut">
              <a:rPr lang="en-US" noProof="0" smtClean="0"/>
              <a:t>6/20/2020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6/20/2020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6/20/2020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6/20/2020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C1C18-307B-4F68-A007-B5B542270E8D}" type="datetimeFigureOut">
              <a:rPr lang="en-US" noProof="0" smtClean="0"/>
              <a:t>6/20/2020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2016.igem.org/Team:Technion_Israel/Desig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educator-resources/owl-across-disciplines/owl-across-the-disciplines-grammar-and-usag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pPr lvl="0"/>
            <a:r>
              <a:rPr lang="en-US" dirty="0"/>
              <a:t>Deeper dive and analysis of Starbucks locations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Rice University</a:t>
            </a:r>
          </a:p>
          <a:p>
            <a:r>
              <a:rPr lang="en-US" sz="2800" dirty="0">
                <a:solidFill>
                  <a:schemeClr val="tx1"/>
                </a:solidFill>
              </a:rPr>
              <a:t>Data Analytics and Visualization </a:t>
            </a:r>
            <a:r>
              <a:rPr lang="en-US" sz="2800" dirty="0" err="1">
                <a:solidFill>
                  <a:schemeClr val="tx1"/>
                </a:solidFill>
              </a:rPr>
              <a:t>BootCamp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b="1"/>
              <a:t>Summary conclusion</a:t>
            </a:r>
            <a:endParaRPr lang="en-US" b="1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54D618EC-A394-405F-8159-7F791421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933398" cy="39319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Content Placeholder 7" descr="A picture containing clock, plate&#10;&#10;Description automatically generated">
            <a:extLst>
              <a:ext uri="{FF2B5EF4-FFF2-40B4-BE49-F238E27FC236}">
                <a16:creationId xmlns:a16="http://schemas.microsoft.com/office/drawing/2014/main" id="{4EE46EB8-A0BC-455F-BEE4-5A9F8EEC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7526" y="692007"/>
            <a:ext cx="2594395" cy="26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/>
              <a:t>somesone@example.com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6F939FF-38E5-43C1-9562-6E33A2F50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148A00E-633D-4DE1-A032-9D62FA291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Team Members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7502AC-B5F2-447A-8886-7B0FA9DBA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0FFA2-7119-4562-983F-31E5E977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253067"/>
            <a:ext cx="9720073" cy="5056293"/>
          </a:xfrm>
        </p:spPr>
        <p:txBody>
          <a:bodyPr>
            <a:normAutofit/>
          </a:bodyPr>
          <a:lstStyle/>
          <a:p>
            <a:r>
              <a:rPr lang="es-PR" sz="2800" dirty="0" err="1"/>
              <a:t>Shahnawaz</a:t>
            </a:r>
            <a:r>
              <a:rPr lang="es-PR" sz="2800" dirty="0"/>
              <a:t> Khan</a:t>
            </a:r>
          </a:p>
          <a:p>
            <a:r>
              <a:rPr lang="es-PR" sz="2800" dirty="0" err="1"/>
              <a:t>Jesus</a:t>
            </a:r>
            <a:r>
              <a:rPr lang="es-PR" sz="2800" dirty="0"/>
              <a:t> Jasso</a:t>
            </a:r>
          </a:p>
          <a:p>
            <a:r>
              <a:rPr lang="es-PR" sz="2800" dirty="0"/>
              <a:t>Brian </a:t>
            </a:r>
            <a:r>
              <a:rPr lang="es-PR" sz="2800" dirty="0" err="1"/>
              <a:t>Glaude</a:t>
            </a:r>
            <a:endParaRPr lang="es-PR" sz="2800" dirty="0"/>
          </a:p>
          <a:p>
            <a:r>
              <a:rPr lang="es-PR" sz="2800" dirty="0"/>
              <a:t>Felix Gonzalez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6605-DDB3-4444-B701-5E106A63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431792" cy="1499616"/>
          </a:xfrm>
        </p:spPr>
        <p:txBody>
          <a:bodyPr>
            <a:normAutofit/>
          </a:bodyPr>
          <a:lstStyle/>
          <a:p>
            <a:r>
              <a:rPr lang="en-US" dirty="0"/>
              <a:t>Research questions to answer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180B9CE-34A6-4178-BCCF-6708F56A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4429615" cy="3931920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What state has the most Starbucks locations?</a:t>
            </a:r>
          </a:p>
          <a:p>
            <a:pPr lvl="1"/>
            <a:r>
              <a:rPr lang="en-US" sz="2400" dirty="0"/>
              <a:t>What states has more population per Starbucks location?</a:t>
            </a:r>
          </a:p>
          <a:p>
            <a:pPr lvl="1"/>
            <a:r>
              <a:rPr lang="en-US" sz="2400" dirty="0"/>
              <a:t>What correlation exist between Starbucks stores and income level per state?</a:t>
            </a:r>
          </a:p>
        </p:txBody>
      </p:sp>
      <p:pic>
        <p:nvPicPr>
          <p:cNvPr id="5" name="Content Placeholder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91A1D2-2E90-447B-9936-8AC67A027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7DC6D-3DD9-484B-8035-6919982C8A26}"/>
              </a:ext>
            </a:extLst>
          </p:cNvPr>
          <p:cNvSpPr txBox="1"/>
          <p:nvPr/>
        </p:nvSpPr>
        <p:spPr>
          <a:xfrm>
            <a:off x="9432431" y="5956905"/>
            <a:ext cx="211949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owl.excelsior.edu/educator-resources/owl-across-disciplines/owl-across-the-disciplines-grammar-and-usag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78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6605-DDB3-4444-B701-5E106A63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7398418" cy="1499616"/>
          </a:xfrm>
        </p:spPr>
        <p:txBody>
          <a:bodyPr>
            <a:normAutofit/>
          </a:bodyPr>
          <a:lstStyle/>
          <a:p>
            <a:r>
              <a:rPr lang="en-US" dirty="0"/>
              <a:t>Data gathering process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F180B9CE-34A6-4178-BCCF-6708F56A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10301010" cy="4773168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Three data sets:  </a:t>
            </a:r>
          </a:p>
          <a:p>
            <a:pPr lvl="4"/>
            <a:r>
              <a:rPr lang="en-US" sz="2000" dirty="0"/>
              <a:t>1) Starbucks store location – Directory of stores</a:t>
            </a:r>
          </a:p>
          <a:p>
            <a:pPr lvl="4"/>
            <a:r>
              <a:rPr lang="en-US" sz="2000" dirty="0"/>
              <a:t>2) US Census Demographics – County by County demographics data</a:t>
            </a:r>
          </a:p>
          <a:p>
            <a:pPr lvl="4"/>
            <a:r>
              <a:rPr lang="en-US" sz="2000" dirty="0"/>
              <a:t>3) Zip codes – Complete list of Zip codes</a:t>
            </a:r>
          </a:p>
          <a:p>
            <a:pPr lvl="1"/>
            <a:r>
              <a:rPr lang="en-US" sz="2400" dirty="0"/>
              <a:t>Leveraged Pandas and </a:t>
            </a:r>
            <a:r>
              <a:rPr lang="en-US" sz="2400" dirty="0" err="1"/>
              <a:t>Jupyter</a:t>
            </a:r>
            <a:endParaRPr lang="en-US" sz="2400" dirty="0"/>
          </a:p>
          <a:p>
            <a:pPr lvl="1"/>
            <a:r>
              <a:rPr lang="en-US" sz="2400" dirty="0"/>
              <a:t>Data Cleanup</a:t>
            </a:r>
          </a:p>
          <a:p>
            <a:pPr lvl="4"/>
            <a:r>
              <a:rPr lang="en-US" sz="2000" dirty="0"/>
              <a:t>1) Removed unnecessary fields, Grouped columns, </a:t>
            </a:r>
          </a:p>
          <a:p>
            <a:pPr lvl="4"/>
            <a:r>
              <a:rPr lang="en-US" sz="2000" dirty="0"/>
              <a:t>3) Counts, averages, sums, and percentages</a:t>
            </a:r>
          </a:p>
          <a:p>
            <a:pPr lvl="1"/>
            <a:r>
              <a:rPr lang="en-US" sz="2400" dirty="0"/>
              <a:t>Created a join key to consolidate all of the data in to a final data frame</a:t>
            </a:r>
          </a:p>
          <a:p>
            <a:pPr lvl="1"/>
            <a:r>
              <a:rPr lang="en-US" sz="2400" dirty="0"/>
              <a:t>Once the final data frame was created, we focused on understanding what story the data was telling.</a:t>
            </a:r>
          </a:p>
        </p:txBody>
      </p:sp>
    </p:spTree>
    <p:extLst>
      <p:ext uri="{BB962C8B-B14F-4D97-AF65-F5344CB8AC3E}">
        <p14:creationId xmlns:p14="http://schemas.microsoft.com/office/powerpoint/2010/main" val="188558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1" dirty="0"/>
              <a:t>Bar Charts</a:t>
            </a:r>
          </a:p>
        </p:txBody>
      </p:sp>
      <p:graphicFrame>
        <p:nvGraphicFramePr>
          <p:cNvPr id="6" name="Content Placeholder 5" descr="Sales Chart">
            <a:extLst>
              <a:ext uri="{FF2B5EF4-FFF2-40B4-BE49-F238E27FC236}">
                <a16:creationId xmlns:a16="http://schemas.microsoft.com/office/drawing/2014/main" id="{BB6DF01B-E433-497E-A00A-3DC7A7511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69918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5720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4BDC-A786-4A80-99A2-934A1E72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6F33-6D5E-428F-9F09-5DF4EA1A2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9B17-E0C3-4C21-A981-E4ACA0A7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C79E-C3F2-48A1-B913-027D46554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3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73C5-79B5-4B1C-AA88-3C8CB61C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9681-0FEF-44FA-A3F4-12885CB3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9774-41DF-42DC-82F0-5987EF02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7E533-B478-4C43-81B0-E8BD124B9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A7C301-87CC-4EB1-AF40-15075522FC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231547-F69E-41A9-93A9-B70B5E3064F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EA402E5-52EF-430B-8CCB-B4AAA8C46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38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Tw Cen MT</vt:lpstr>
      <vt:lpstr>Tw Cen MT Condensed</vt:lpstr>
      <vt:lpstr>Wingdings 3</vt:lpstr>
      <vt:lpstr>Integral</vt:lpstr>
      <vt:lpstr>Deeper dive and analysis of Starbucks locations</vt:lpstr>
      <vt:lpstr>Team Members</vt:lpstr>
      <vt:lpstr>Research questions to answer</vt:lpstr>
      <vt:lpstr>Data gathering process</vt:lpstr>
      <vt:lpstr>Bar Charts</vt:lpstr>
      <vt:lpstr>Scatter Plot Charts</vt:lpstr>
      <vt:lpstr>Pie Charts???</vt:lpstr>
      <vt:lpstr>Correlation charts</vt:lpstr>
      <vt:lpstr>Heat map</vt:lpstr>
      <vt:lpstr>Summary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2020-06-20T00:28:07Z</dcterms:created>
  <dcterms:modified xsi:type="dcterms:W3CDTF">2020-06-20T18:41:03Z</dcterms:modified>
</cp:coreProperties>
</file>