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Coffee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8D5-4AAF-A10D-5CB8E6BE75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D5-4AAF-A10D-5CB8E6BE75A7}"/>
              </c:ext>
            </c:extLst>
          </c:dPt>
          <c:xVal>
            <c:strRef>
              <c:f>Sheet1!$A$2:$A$4</c:f>
              <c:strCache>
                <c:ptCount val="3"/>
                <c:pt idx="0">
                  <c:v>Iced</c:v>
                </c:pt>
                <c:pt idx="1">
                  <c:v>Espresso</c:v>
                </c:pt>
                <c:pt idx="2">
                  <c:v>Drip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CDC-4722-9E76-0353043A6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79632056"/>
        <c:axId val="479627464"/>
      </c:bubbleChart>
      <c:valAx>
        <c:axId val="479632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27464"/>
        <c:crosses val="autoZero"/>
        <c:crossBetween val="midCat"/>
      </c:valAx>
      <c:valAx>
        <c:axId val="47962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32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6/19/2020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6/19/2020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6/19/2020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6/19/2020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6/19/2020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educator-resources/owl-across-disciplines/owl-across-the-disciplines-grammar-and-usag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016.igem.org/Team:Technion_Israel/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lvl="0"/>
            <a:r>
              <a:rPr lang="en-US" dirty="0"/>
              <a:t>Deeper dive and analysis of Starbucks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Rice University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Data Analytics and Visualization </a:t>
            </a:r>
            <a:r>
              <a:rPr lang="en-US" sz="2800" dirty="0" err="1">
                <a:solidFill>
                  <a:schemeClr val="tx1"/>
                </a:solidFill>
              </a:rPr>
              <a:t>BootCamp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somesone@example.com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Team Members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0FFA2-7119-4562-983F-31E5E977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53067"/>
            <a:ext cx="9720073" cy="5056293"/>
          </a:xfrm>
        </p:spPr>
        <p:txBody>
          <a:bodyPr>
            <a:normAutofit/>
          </a:bodyPr>
          <a:lstStyle/>
          <a:p>
            <a:r>
              <a:rPr lang="es-PR" sz="2800" dirty="0" err="1"/>
              <a:t>Shahnawaz</a:t>
            </a:r>
            <a:r>
              <a:rPr lang="es-PR" sz="2800" dirty="0"/>
              <a:t> Khan</a:t>
            </a:r>
          </a:p>
          <a:p>
            <a:r>
              <a:rPr lang="es-PR" sz="2800" dirty="0" err="1"/>
              <a:t>Jesus</a:t>
            </a:r>
            <a:r>
              <a:rPr lang="es-PR" sz="2800" dirty="0"/>
              <a:t> Jasso</a:t>
            </a:r>
          </a:p>
          <a:p>
            <a:r>
              <a:rPr lang="es-PR" sz="2800" dirty="0"/>
              <a:t>Brian </a:t>
            </a:r>
            <a:r>
              <a:rPr lang="es-PR" sz="2800" dirty="0" err="1"/>
              <a:t>Glaude</a:t>
            </a:r>
            <a:endParaRPr lang="es-PR" sz="2800" dirty="0"/>
          </a:p>
          <a:p>
            <a:r>
              <a:rPr lang="es-PR" sz="2800" dirty="0"/>
              <a:t>Felix Gonzalez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6605-DDB3-4444-B701-5E106A63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Research questions to answer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180B9CE-34A6-4178-BCCF-6708F56A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What state has the most Starbucks locations?</a:t>
            </a:r>
          </a:p>
          <a:p>
            <a:pPr lvl="1"/>
            <a:r>
              <a:rPr lang="en-US" sz="2400" dirty="0"/>
              <a:t>What states has more population per Starbucks location?</a:t>
            </a:r>
          </a:p>
          <a:p>
            <a:pPr lvl="1"/>
            <a:r>
              <a:rPr lang="en-US" sz="2400" dirty="0"/>
              <a:t>What correlation exist between Starbucks stores and income level per state?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91A1D2-2E90-447B-9936-8AC67A02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7DC6D-3DD9-484B-8035-6919982C8A26}"/>
              </a:ext>
            </a:extLst>
          </p:cNvPr>
          <p:cNvSpPr txBox="1"/>
          <p:nvPr/>
        </p:nvSpPr>
        <p:spPr>
          <a:xfrm>
            <a:off x="9432431" y="5956905"/>
            <a:ext cx="21194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owl.excelsior.edu/educator-resources/owl-across-disciplines/owl-across-the-disciplines-grammar-and-usag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8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/>
              <a:t>Bar Charts</a:t>
            </a:r>
          </a:p>
        </p:txBody>
      </p:sp>
      <p:graphicFrame>
        <p:nvGraphicFramePr>
          <p:cNvPr id="6" name="Content Placeholder 5" descr="Sales Chart">
            <a:extLst>
              <a:ext uri="{FF2B5EF4-FFF2-40B4-BE49-F238E27FC236}">
                <a16:creationId xmlns:a16="http://schemas.microsoft.com/office/drawing/2014/main" id="{BB6DF01B-E433-497E-A00A-3DC7A7511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69918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4BDC-A786-4A80-99A2-934A1E72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6F33-6D5E-428F-9F09-5DF4EA1A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B17-E0C3-4C21-A981-E4ACA0A7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C79E-C3F2-48A1-B913-027D4655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3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73C5-79B5-4B1C-AA88-3C8CB61C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9681-0FEF-44FA-A3F4-12885CB3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774-41DF-42DC-82F0-5987EF02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E533-B478-4C43-81B0-E8BD124B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b="1"/>
              <a:t>Summary conclusion</a:t>
            </a:r>
            <a:endParaRPr lang="en-US" b="1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54D618EC-A394-405F-8159-7F791421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933398" cy="3931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Content Placeholder 7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4EE46EB8-A0BC-455F-BEE4-5A9F8EEC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7526" y="692007"/>
            <a:ext cx="2594395" cy="26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Deeper dive and analysis of Starbucks locations</vt:lpstr>
      <vt:lpstr>Team Members</vt:lpstr>
      <vt:lpstr>Research questions to answer</vt:lpstr>
      <vt:lpstr>Bar Charts</vt:lpstr>
      <vt:lpstr>Scatter Plot Charts</vt:lpstr>
      <vt:lpstr>Pie Charts???</vt:lpstr>
      <vt:lpstr>Correlation charts</vt:lpstr>
      <vt:lpstr>Heat map</vt:lpstr>
      <vt:lpstr>Summary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2020-06-20T00:28:07Z</dcterms:created>
  <dcterms:modified xsi:type="dcterms:W3CDTF">2020-06-20T00:28:38Z</dcterms:modified>
</cp:coreProperties>
</file>