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J</a:t>
            </a:r>
            <a:r>
              <a:rPr dirty="0" sz="2400" lang="en-US"/>
              <a:t> 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E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THA </a:t>
            </a:r>
            <a:endParaRPr altLang="en-US" lang="zh-CN"/>
          </a:p>
          <a:p>
            <a:r>
              <a:rPr dirty="0" sz="2400" lang="en-US"/>
              <a:t>REGISTER NO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, UNM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endParaRPr altLang="en-US" dirty="0" lang="zh-CN"/>
          </a:p>
          <a:p>
            <a:r>
              <a:rPr dirty="0" sz="2400" lang="en-US"/>
              <a:t>DEPARTMENT	: B. COM(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MENT</a:t>
            </a:r>
            <a:r>
              <a:rPr dirty="0" sz="2400" lang="en-US"/>
              <a:t>) </a:t>
            </a:r>
            <a:endParaRPr altLang="en-US" lang="zh-CN"/>
          </a:p>
          <a:p>
            <a:r>
              <a:rPr altLang="zh-CN" dirty="0" sz="2400" lang="en-US"/>
              <a:t>NM ID 		: </a:t>
            </a:r>
            <a:r>
              <a:rPr altLang="zh-CN" dirty="0" sz="2400" lang="en-US"/>
              <a:t>A2C25D0858D00FDACE745AE524732C57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8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2024-09-10T08:13:08Z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c7e48954454647a28f27246eff853f48</vt:lpwstr>
  </property>
</Properties>
</file>