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CAF3E-23BE-46F3-B0E2-25F363CD6E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F01B90-3541-45BE-9E6D-E65F6A9033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8ECC45-6E72-4E72-9F33-10DAC42E336C}"/>
              </a:ext>
            </a:extLst>
          </p:cNvPr>
          <p:cNvSpPr>
            <a:spLocks noGrp="1"/>
          </p:cNvSpPr>
          <p:nvPr>
            <p:ph type="dt" sz="half" idx="10"/>
          </p:nvPr>
        </p:nvSpPr>
        <p:spPr/>
        <p:txBody>
          <a:bodyPr/>
          <a:lstStyle/>
          <a:p>
            <a:fld id="{E9CD598A-8F7B-4BCD-B8A8-48CEA01D3980}" type="datetimeFigureOut">
              <a:rPr lang="en-US" smtClean="0"/>
              <a:t>4/16/2022</a:t>
            </a:fld>
            <a:endParaRPr lang="en-US"/>
          </a:p>
        </p:txBody>
      </p:sp>
      <p:sp>
        <p:nvSpPr>
          <p:cNvPr id="5" name="Footer Placeholder 4">
            <a:extLst>
              <a:ext uri="{FF2B5EF4-FFF2-40B4-BE49-F238E27FC236}">
                <a16:creationId xmlns:a16="http://schemas.microsoft.com/office/drawing/2014/main" id="{E9914B48-9173-4BAB-A09F-664A4C4BD7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D28547-5DFD-4C2D-A72E-E5A6906278DE}"/>
              </a:ext>
            </a:extLst>
          </p:cNvPr>
          <p:cNvSpPr>
            <a:spLocks noGrp="1"/>
          </p:cNvSpPr>
          <p:nvPr>
            <p:ph type="sldNum" sz="quarter" idx="12"/>
          </p:nvPr>
        </p:nvSpPr>
        <p:spPr/>
        <p:txBody>
          <a:bodyPr/>
          <a:lstStyle/>
          <a:p>
            <a:fld id="{58C8D33E-1713-4786-B3D4-2F4D463B4BE7}" type="slidenum">
              <a:rPr lang="en-US" smtClean="0"/>
              <a:t>‹#›</a:t>
            </a:fld>
            <a:endParaRPr lang="en-US"/>
          </a:p>
        </p:txBody>
      </p:sp>
    </p:spTree>
    <p:extLst>
      <p:ext uri="{BB962C8B-B14F-4D97-AF65-F5344CB8AC3E}">
        <p14:creationId xmlns:p14="http://schemas.microsoft.com/office/powerpoint/2010/main" val="2062534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D60F7-58C0-4BDE-A130-05D5862EE4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DA5451-78B2-4101-9846-EF32FD5E67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8407DD-A7EE-4271-9050-06CADB00FE03}"/>
              </a:ext>
            </a:extLst>
          </p:cNvPr>
          <p:cNvSpPr>
            <a:spLocks noGrp="1"/>
          </p:cNvSpPr>
          <p:nvPr>
            <p:ph type="dt" sz="half" idx="10"/>
          </p:nvPr>
        </p:nvSpPr>
        <p:spPr/>
        <p:txBody>
          <a:bodyPr/>
          <a:lstStyle/>
          <a:p>
            <a:fld id="{E9CD598A-8F7B-4BCD-B8A8-48CEA01D3980}" type="datetimeFigureOut">
              <a:rPr lang="en-US" smtClean="0"/>
              <a:t>4/16/2022</a:t>
            </a:fld>
            <a:endParaRPr lang="en-US"/>
          </a:p>
        </p:txBody>
      </p:sp>
      <p:sp>
        <p:nvSpPr>
          <p:cNvPr id="5" name="Footer Placeholder 4">
            <a:extLst>
              <a:ext uri="{FF2B5EF4-FFF2-40B4-BE49-F238E27FC236}">
                <a16:creationId xmlns:a16="http://schemas.microsoft.com/office/drawing/2014/main" id="{C79F0977-3714-4E1A-BCE9-E799AAAD0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F6C8A6-8FBE-4809-8583-EADEF40F25F5}"/>
              </a:ext>
            </a:extLst>
          </p:cNvPr>
          <p:cNvSpPr>
            <a:spLocks noGrp="1"/>
          </p:cNvSpPr>
          <p:nvPr>
            <p:ph type="sldNum" sz="quarter" idx="12"/>
          </p:nvPr>
        </p:nvSpPr>
        <p:spPr/>
        <p:txBody>
          <a:bodyPr/>
          <a:lstStyle/>
          <a:p>
            <a:fld id="{58C8D33E-1713-4786-B3D4-2F4D463B4BE7}" type="slidenum">
              <a:rPr lang="en-US" smtClean="0"/>
              <a:t>‹#›</a:t>
            </a:fld>
            <a:endParaRPr lang="en-US"/>
          </a:p>
        </p:txBody>
      </p:sp>
    </p:spTree>
    <p:extLst>
      <p:ext uri="{BB962C8B-B14F-4D97-AF65-F5344CB8AC3E}">
        <p14:creationId xmlns:p14="http://schemas.microsoft.com/office/powerpoint/2010/main" val="3744892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3CFDF0-48E6-402F-9232-6873C43D70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FAB4A0-6861-4DAC-8EA9-673A301CA4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255E9F-1BDE-46B0-8B14-10C8CC8CBE84}"/>
              </a:ext>
            </a:extLst>
          </p:cNvPr>
          <p:cNvSpPr>
            <a:spLocks noGrp="1"/>
          </p:cNvSpPr>
          <p:nvPr>
            <p:ph type="dt" sz="half" idx="10"/>
          </p:nvPr>
        </p:nvSpPr>
        <p:spPr/>
        <p:txBody>
          <a:bodyPr/>
          <a:lstStyle/>
          <a:p>
            <a:fld id="{E9CD598A-8F7B-4BCD-B8A8-48CEA01D3980}" type="datetimeFigureOut">
              <a:rPr lang="en-US" smtClean="0"/>
              <a:t>4/16/2022</a:t>
            </a:fld>
            <a:endParaRPr lang="en-US"/>
          </a:p>
        </p:txBody>
      </p:sp>
      <p:sp>
        <p:nvSpPr>
          <p:cNvPr id="5" name="Footer Placeholder 4">
            <a:extLst>
              <a:ext uri="{FF2B5EF4-FFF2-40B4-BE49-F238E27FC236}">
                <a16:creationId xmlns:a16="http://schemas.microsoft.com/office/drawing/2014/main" id="{72AA6712-DC93-465E-B003-961C09FEE2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1C7192-D752-4357-97E5-698C63396F60}"/>
              </a:ext>
            </a:extLst>
          </p:cNvPr>
          <p:cNvSpPr>
            <a:spLocks noGrp="1"/>
          </p:cNvSpPr>
          <p:nvPr>
            <p:ph type="sldNum" sz="quarter" idx="12"/>
          </p:nvPr>
        </p:nvSpPr>
        <p:spPr/>
        <p:txBody>
          <a:bodyPr/>
          <a:lstStyle/>
          <a:p>
            <a:fld id="{58C8D33E-1713-4786-B3D4-2F4D463B4BE7}" type="slidenum">
              <a:rPr lang="en-US" smtClean="0"/>
              <a:t>‹#›</a:t>
            </a:fld>
            <a:endParaRPr lang="en-US"/>
          </a:p>
        </p:txBody>
      </p:sp>
    </p:spTree>
    <p:extLst>
      <p:ext uri="{BB962C8B-B14F-4D97-AF65-F5344CB8AC3E}">
        <p14:creationId xmlns:p14="http://schemas.microsoft.com/office/powerpoint/2010/main" val="137627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BE1B6-218C-4B54-9DF1-E5B5D65D81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6B3FF1-13F6-4E67-99C5-585C59103E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10CE9C-4ADB-48AF-AD44-D129736FA2F7}"/>
              </a:ext>
            </a:extLst>
          </p:cNvPr>
          <p:cNvSpPr>
            <a:spLocks noGrp="1"/>
          </p:cNvSpPr>
          <p:nvPr>
            <p:ph type="dt" sz="half" idx="10"/>
          </p:nvPr>
        </p:nvSpPr>
        <p:spPr/>
        <p:txBody>
          <a:bodyPr/>
          <a:lstStyle/>
          <a:p>
            <a:fld id="{E9CD598A-8F7B-4BCD-B8A8-48CEA01D3980}" type="datetimeFigureOut">
              <a:rPr lang="en-US" smtClean="0"/>
              <a:t>4/16/2022</a:t>
            </a:fld>
            <a:endParaRPr lang="en-US"/>
          </a:p>
        </p:txBody>
      </p:sp>
      <p:sp>
        <p:nvSpPr>
          <p:cNvPr id="5" name="Footer Placeholder 4">
            <a:extLst>
              <a:ext uri="{FF2B5EF4-FFF2-40B4-BE49-F238E27FC236}">
                <a16:creationId xmlns:a16="http://schemas.microsoft.com/office/drawing/2014/main" id="{7F8816AB-5967-4CE1-A2AB-9A28492C63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AAB7D8-E730-4C66-91F0-BEA1EFB1E8C3}"/>
              </a:ext>
            </a:extLst>
          </p:cNvPr>
          <p:cNvSpPr>
            <a:spLocks noGrp="1"/>
          </p:cNvSpPr>
          <p:nvPr>
            <p:ph type="sldNum" sz="quarter" idx="12"/>
          </p:nvPr>
        </p:nvSpPr>
        <p:spPr/>
        <p:txBody>
          <a:bodyPr/>
          <a:lstStyle/>
          <a:p>
            <a:fld id="{58C8D33E-1713-4786-B3D4-2F4D463B4BE7}" type="slidenum">
              <a:rPr lang="en-US" smtClean="0"/>
              <a:t>‹#›</a:t>
            </a:fld>
            <a:endParaRPr lang="en-US"/>
          </a:p>
        </p:txBody>
      </p:sp>
    </p:spTree>
    <p:extLst>
      <p:ext uri="{BB962C8B-B14F-4D97-AF65-F5344CB8AC3E}">
        <p14:creationId xmlns:p14="http://schemas.microsoft.com/office/powerpoint/2010/main" val="1131146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73B68-EEF7-4067-8BBD-2A3DA08A23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45F40D-A0E6-4A97-8B1C-FE338BF271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670444-5244-4EF5-A756-79BF2941DDE2}"/>
              </a:ext>
            </a:extLst>
          </p:cNvPr>
          <p:cNvSpPr>
            <a:spLocks noGrp="1"/>
          </p:cNvSpPr>
          <p:nvPr>
            <p:ph type="dt" sz="half" idx="10"/>
          </p:nvPr>
        </p:nvSpPr>
        <p:spPr/>
        <p:txBody>
          <a:bodyPr/>
          <a:lstStyle/>
          <a:p>
            <a:fld id="{E9CD598A-8F7B-4BCD-B8A8-48CEA01D3980}" type="datetimeFigureOut">
              <a:rPr lang="en-US" smtClean="0"/>
              <a:t>4/16/2022</a:t>
            </a:fld>
            <a:endParaRPr lang="en-US"/>
          </a:p>
        </p:txBody>
      </p:sp>
      <p:sp>
        <p:nvSpPr>
          <p:cNvPr id="5" name="Footer Placeholder 4">
            <a:extLst>
              <a:ext uri="{FF2B5EF4-FFF2-40B4-BE49-F238E27FC236}">
                <a16:creationId xmlns:a16="http://schemas.microsoft.com/office/drawing/2014/main" id="{2486DEA0-78F6-478E-91F5-61E92E4737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24F4F9-D1FC-4375-B91A-DFF0DF50A0E6}"/>
              </a:ext>
            </a:extLst>
          </p:cNvPr>
          <p:cNvSpPr>
            <a:spLocks noGrp="1"/>
          </p:cNvSpPr>
          <p:nvPr>
            <p:ph type="sldNum" sz="quarter" idx="12"/>
          </p:nvPr>
        </p:nvSpPr>
        <p:spPr/>
        <p:txBody>
          <a:bodyPr/>
          <a:lstStyle/>
          <a:p>
            <a:fld id="{58C8D33E-1713-4786-B3D4-2F4D463B4BE7}" type="slidenum">
              <a:rPr lang="en-US" smtClean="0"/>
              <a:t>‹#›</a:t>
            </a:fld>
            <a:endParaRPr lang="en-US"/>
          </a:p>
        </p:txBody>
      </p:sp>
    </p:spTree>
    <p:extLst>
      <p:ext uri="{BB962C8B-B14F-4D97-AF65-F5344CB8AC3E}">
        <p14:creationId xmlns:p14="http://schemas.microsoft.com/office/powerpoint/2010/main" val="2126344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76B6-4961-4A3B-8DBB-5395D87C37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02E2E7-1AD8-4329-A845-8CBE399A1C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023E18-79D1-4C01-9A62-0574DABB5A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B536E8-111A-4E88-95D0-32E57AF362A9}"/>
              </a:ext>
            </a:extLst>
          </p:cNvPr>
          <p:cNvSpPr>
            <a:spLocks noGrp="1"/>
          </p:cNvSpPr>
          <p:nvPr>
            <p:ph type="dt" sz="half" idx="10"/>
          </p:nvPr>
        </p:nvSpPr>
        <p:spPr/>
        <p:txBody>
          <a:bodyPr/>
          <a:lstStyle/>
          <a:p>
            <a:fld id="{E9CD598A-8F7B-4BCD-B8A8-48CEA01D3980}" type="datetimeFigureOut">
              <a:rPr lang="en-US" smtClean="0"/>
              <a:t>4/16/2022</a:t>
            </a:fld>
            <a:endParaRPr lang="en-US"/>
          </a:p>
        </p:txBody>
      </p:sp>
      <p:sp>
        <p:nvSpPr>
          <p:cNvPr id="6" name="Footer Placeholder 5">
            <a:extLst>
              <a:ext uri="{FF2B5EF4-FFF2-40B4-BE49-F238E27FC236}">
                <a16:creationId xmlns:a16="http://schemas.microsoft.com/office/drawing/2014/main" id="{8D015252-1646-46AF-BCC9-273CA333B7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41B394-AC55-4267-ADE8-9C64B81BB4E6}"/>
              </a:ext>
            </a:extLst>
          </p:cNvPr>
          <p:cNvSpPr>
            <a:spLocks noGrp="1"/>
          </p:cNvSpPr>
          <p:nvPr>
            <p:ph type="sldNum" sz="quarter" idx="12"/>
          </p:nvPr>
        </p:nvSpPr>
        <p:spPr/>
        <p:txBody>
          <a:bodyPr/>
          <a:lstStyle/>
          <a:p>
            <a:fld id="{58C8D33E-1713-4786-B3D4-2F4D463B4BE7}" type="slidenum">
              <a:rPr lang="en-US" smtClean="0"/>
              <a:t>‹#›</a:t>
            </a:fld>
            <a:endParaRPr lang="en-US"/>
          </a:p>
        </p:txBody>
      </p:sp>
    </p:spTree>
    <p:extLst>
      <p:ext uri="{BB962C8B-B14F-4D97-AF65-F5344CB8AC3E}">
        <p14:creationId xmlns:p14="http://schemas.microsoft.com/office/powerpoint/2010/main" val="583494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6DD49-2BF9-4A5F-9D82-6CF64C73DE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2A91C7-B3C7-44CA-A3A0-6F0618ADC2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EB356B-8499-498D-ABFE-13D1A8617E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4DE464-A443-4885-B17E-01C8B584BE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0DB6B4-EF42-41C0-93EE-60536C9EE0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EBC0BC-1CAE-401A-888F-7CA004EB87DA}"/>
              </a:ext>
            </a:extLst>
          </p:cNvPr>
          <p:cNvSpPr>
            <a:spLocks noGrp="1"/>
          </p:cNvSpPr>
          <p:nvPr>
            <p:ph type="dt" sz="half" idx="10"/>
          </p:nvPr>
        </p:nvSpPr>
        <p:spPr/>
        <p:txBody>
          <a:bodyPr/>
          <a:lstStyle/>
          <a:p>
            <a:fld id="{E9CD598A-8F7B-4BCD-B8A8-48CEA01D3980}" type="datetimeFigureOut">
              <a:rPr lang="en-US" smtClean="0"/>
              <a:t>4/16/2022</a:t>
            </a:fld>
            <a:endParaRPr lang="en-US"/>
          </a:p>
        </p:txBody>
      </p:sp>
      <p:sp>
        <p:nvSpPr>
          <p:cNvPr id="8" name="Footer Placeholder 7">
            <a:extLst>
              <a:ext uri="{FF2B5EF4-FFF2-40B4-BE49-F238E27FC236}">
                <a16:creationId xmlns:a16="http://schemas.microsoft.com/office/drawing/2014/main" id="{D7D3AC83-D000-4367-8955-29DECE9FC9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462A9B-5409-44DF-8C84-34080A1DEB3A}"/>
              </a:ext>
            </a:extLst>
          </p:cNvPr>
          <p:cNvSpPr>
            <a:spLocks noGrp="1"/>
          </p:cNvSpPr>
          <p:nvPr>
            <p:ph type="sldNum" sz="quarter" idx="12"/>
          </p:nvPr>
        </p:nvSpPr>
        <p:spPr/>
        <p:txBody>
          <a:bodyPr/>
          <a:lstStyle/>
          <a:p>
            <a:fld id="{58C8D33E-1713-4786-B3D4-2F4D463B4BE7}" type="slidenum">
              <a:rPr lang="en-US" smtClean="0"/>
              <a:t>‹#›</a:t>
            </a:fld>
            <a:endParaRPr lang="en-US"/>
          </a:p>
        </p:txBody>
      </p:sp>
    </p:spTree>
    <p:extLst>
      <p:ext uri="{BB962C8B-B14F-4D97-AF65-F5344CB8AC3E}">
        <p14:creationId xmlns:p14="http://schemas.microsoft.com/office/powerpoint/2010/main" val="1312739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B2306-4268-40B7-964D-5478BC3C92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11E89B-1ABE-4905-A012-F27A4D840613}"/>
              </a:ext>
            </a:extLst>
          </p:cNvPr>
          <p:cNvSpPr>
            <a:spLocks noGrp="1"/>
          </p:cNvSpPr>
          <p:nvPr>
            <p:ph type="dt" sz="half" idx="10"/>
          </p:nvPr>
        </p:nvSpPr>
        <p:spPr/>
        <p:txBody>
          <a:bodyPr/>
          <a:lstStyle/>
          <a:p>
            <a:fld id="{E9CD598A-8F7B-4BCD-B8A8-48CEA01D3980}" type="datetimeFigureOut">
              <a:rPr lang="en-US" smtClean="0"/>
              <a:t>4/16/2022</a:t>
            </a:fld>
            <a:endParaRPr lang="en-US"/>
          </a:p>
        </p:txBody>
      </p:sp>
      <p:sp>
        <p:nvSpPr>
          <p:cNvPr id="4" name="Footer Placeholder 3">
            <a:extLst>
              <a:ext uri="{FF2B5EF4-FFF2-40B4-BE49-F238E27FC236}">
                <a16:creationId xmlns:a16="http://schemas.microsoft.com/office/drawing/2014/main" id="{21BDD3C0-A357-43E8-90DE-1997A6AD7E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D5EBCF-BBFA-4B1B-839B-FCF7A97F1128}"/>
              </a:ext>
            </a:extLst>
          </p:cNvPr>
          <p:cNvSpPr>
            <a:spLocks noGrp="1"/>
          </p:cNvSpPr>
          <p:nvPr>
            <p:ph type="sldNum" sz="quarter" idx="12"/>
          </p:nvPr>
        </p:nvSpPr>
        <p:spPr/>
        <p:txBody>
          <a:bodyPr/>
          <a:lstStyle/>
          <a:p>
            <a:fld id="{58C8D33E-1713-4786-B3D4-2F4D463B4BE7}" type="slidenum">
              <a:rPr lang="en-US" smtClean="0"/>
              <a:t>‹#›</a:t>
            </a:fld>
            <a:endParaRPr lang="en-US"/>
          </a:p>
        </p:txBody>
      </p:sp>
    </p:spTree>
    <p:extLst>
      <p:ext uri="{BB962C8B-B14F-4D97-AF65-F5344CB8AC3E}">
        <p14:creationId xmlns:p14="http://schemas.microsoft.com/office/powerpoint/2010/main" val="3183447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0EAB9F-7A1C-4414-A117-9A2115C29F49}"/>
              </a:ext>
            </a:extLst>
          </p:cNvPr>
          <p:cNvSpPr>
            <a:spLocks noGrp="1"/>
          </p:cNvSpPr>
          <p:nvPr>
            <p:ph type="dt" sz="half" idx="10"/>
          </p:nvPr>
        </p:nvSpPr>
        <p:spPr/>
        <p:txBody>
          <a:bodyPr/>
          <a:lstStyle/>
          <a:p>
            <a:fld id="{E9CD598A-8F7B-4BCD-B8A8-48CEA01D3980}" type="datetimeFigureOut">
              <a:rPr lang="en-US" smtClean="0"/>
              <a:t>4/16/2022</a:t>
            </a:fld>
            <a:endParaRPr lang="en-US"/>
          </a:p>
        </p:txBody>
      </p:sp>
      <p:sp>
        <p:nvSpPr>
          <p:cNvPr id="3" name="Footer Placeholder 2">
            <a:extLst>
              <a:ext uri="{FF2B5EF4-FFF2-40B4-BE49-F238E27FC236}">
                <a16:creationId xmlns:a16="http://schemas.microsoft.com/office/drawing/2014/main" id="{1850E714-FC21-4D16-85FD-23BCEA5676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8BA3D8-0679-467A-89FB-92847B34E7E3}"/>
              </a:ext>
            </a:extLst>
          </p:cNvPr>
          <p:cNvSpPr>
            <a:spLocks noGrp="1"/>
          </p:cNvSpPr>
          <p:nvPr>
            <p:ph type="sldNum" sz="quarter" idx="12"/>
          </p:nvPr>
        </p:nvSpPr>
        <p:spPr/>
        <p:txBody>
          <a:bodyPr/>
          <a:lstStyle/>
          <a:p>
            <a:fld id="{58C8D33E-1713-4786-B3D4-2F4D463B4BE7}" type="slidenum">
              <a:rPr lang="en-US" smtClean="0"/>
              <a:t>‹#›</a:t>
            </a:fld>
            <a:endParaRPr lang="en-US"/>
          </a:p>
        </p:txBody>
      </p:sp>
    </p:spTree>
    <p:extLst>
      <p:ext uri="{BB962C8B-B14F-4D97-AF65-F5344CB8AC3E}">
        <p14:creationId xmlns:p14="http://schemas.microsoft.com/office/powerpoint/2010/main" val="291466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7CB99-ECE9-44F1-9F0F-E480EE7469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BADC2C-6CBE-4D05-9B0B-81BC6EE4A3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9DE5C1-F4BA-4312-9C5F-3337105D99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D0F1B5-48DD-49B6-83AB-1F8ED7D517A2}"/>
              </a:ext>
            </a:extLst>
          </p:cNvPr>
          <p:cNvSpPr>
            <a:spLocks noGrp="1"/>
          </p:cNvSpPr>
          <p:nvPr>
            <p:ph type="dt" sz="half" idx="10"/>
          </p:nvPr>
        </p:nvSpPr>
        <p:spPr/>
        <p:txBody>
          <a:bodyPr/>
          <a:lstStyle/>
          <a:p>
            <a:fld id="{E9CD598A-8F7B-4BCD-B8A8-48CEA01D3980}" type="datetimeFigureOut">
              <a:rPr lang="en-US" smtClean="0"/>
              <a:t>4/16/2022</a:t>
            </a:fld>
            <a:endParaRPr lang="en-US"/>
          </a:p>
        </p:txBody>
      </p:sp>
      <p:sp>
        <p:nvSpPr>
          <p:cNvPr id="6" name="Footer Placeholder 5">
            <a:extLst>
              <a:ext uri="{FF2B5EF4-FFF2-40B4-BE49-F238E27FC236}">
                <a16:creationId xmlns:a16="http://schemas.microsoft.com/office/drawing/2014/main" id="{E591422C-47C1-4279-A2EC-2F7AC248A3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8499AA-60CF-4608-A498-A13CE1EF5ECA}"/>
              </a:ext>
            </a:extLst>
          </p:cNvPr>
          <p:cNvSpPr>
            <a:spLocks noGrp="1"/>
          </p:cNvSpPr>
          <p:nvPr>
            <p:ph type="sldNum" sz="quarter" idx="12"/>
          </p:nvPr>
        </p:nvSpPr>
        <p:spPr/>
        <p:txBody>
          <a:bodyPr/>
          <a:lstStyle/>
          <a:p>
            <a:fld id="{58C8D33E-1713-4786-B3D4-2F4D463B4BE7}" type="slidenum">
              <a:rPr lang="en-US" smtClean="0"/>
              <a:t>‹#›</a:t>
            </a:fld>
            <a:endParaRPr lang="en-US"/>
          </a:p>
        </p:txBody>
      </p:sp>
    </p:spTree>
    <p:extLst>
      <p:ext uri="{BB962C8B-B14F-4D97-AF65-F5344CB8AC3E}">
        <p14:creationId xmlns:p14="http://schemas.microsoft.com/office/powerpoint/2010/main" val="1724607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2C500-B1FE-40CF-A5E4-9672428D9A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F2276-5581-4BF7-9995-B83AF82C16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3FDC46-54C4-4B64-8B4E-D0D6118D20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DDCB06-A2E1-4FB9-A1DA-F202267B86C4}"/>
              </a:ext>
            </a:extLst>
          </p:cNvPr>
          <p:cNvSpPr>
            <a:spLocks noGrp="1"/>
          </p:cNvSpPr>
          <p:nvPr>
            <p:ph type="dt" sz="half" idx="10"/>
          </p:nvPr>
        </p:nvSpPr>
        <p:spPr/>
        <p:txBody>
          <a:bodyPr/>
          <a:lstStyle/>
          <a:p>
            <a:fld id="{E9CD598A-8F7B-4BCD-B8A8-48CEA01D3980}" type="datetimeFigureOut">
              <a:rPr lang="en-US" smtClean="0"/>
              <a:t>4/16/2022</a:t>
            </a:fld>
            <a:endParaRPr lang="en-US"/>
          </a:p>
        </p:txBody>
      </p:sp>
      <p:sp>
        <p:nvSpPr>
          <p:cNvPr id="6" name="Footer Placeholder 5">
            <a:extLst>
              <a:ext uri="{FF2B5EF4-FFF2-40B4-BE49-F238E27FC236}">
                <a16:creationId xmlns:a16="http://schemas.microsoft.com/office/drawing/2014/main" id="{B546CFE3-75C7-4198-A4FE-9C82E2A0AF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36294-FB64-44B4-979A-E799F8E167D8}"/>
              </a:ext>
            </a:extLst>
          </p:cNvPr>
          <p:cNvSpPr>
            <a:spLocks noGrp="1"/>
          </p:cNvSpPr>
          <p:nvPr>
            <p:ph type="sldNum" sz="quarter" idx="12"/>
          </p:nvPr>
        </p:nvSpPr>
        <p:spPr/>
        <p:txBody>
          <a:bodyPr/>
          <a:lstStyle/>
          <a:p>
            <a:fld id="{58C8D33E-1713-4786-B3D4-2F4D463B4BE7}" type="slidenum">
              <a:rPr lang="en-US" smtClean="0"/>
              <a:t>‹#›</a:t>
            </a:fld>
            <a:endParaRPr lang="en-US"/>
          </a:p>
        </p:txBody>
      </p:sp>
    </p:spTree>
    <p:extLst>
      <p:ext uri="{BB962C8B-B14F-4D97-AF65-F5344CB8AC3E}">
        <p14:creationId xmlns:p14="http://schemas.microsoft.com/office/powerpoint/2010/main" val="1765156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E375F7-18BF-43CE-ABAE-666B870E51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BCF4FB-62C3-4F1F-ADE0-A56AC5BD72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0ED81E-9432-4CFF-8693-B28095AEDC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D598A-8F7B-4BCD-B8A8-48CEA01D3980}" type="datetimeFigureOut">
              <a:rPr lang="en-US" smtClean="0"/>
              <a:t>4/16/2022</a:t>
            </a:fld>
            <a:endParaRPr lang="en-US"/>
          </a:p>
        </p:txBody>
      </p:sp>
      <p:sp>
        <p:nvSpPr>
          <p:cNvPr id="5" name="Footer Placeholder 4">
            <a:extLst>
              <a:ext uri="{FF2B5EF4-FFF2-40B4-BE49-F238E27FC236}">
                <a16:creationId xmlns:a16="http://schemas.microsoft.com/office/drawing/2014/main" id="{31EC5EA6-18FC-4E87-91E1-46533B75EC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133903-4F07-42AB-9C56-47D2C60B99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C8D33E-1713-4786-B3D4-2F4D463B4BE7}" type="slidenum">
              <a:rPr lang="en-US" smtClean="0"/>
              <a:t>‹#›</a:t>
            </a:fld>
            <a:endParaRPr lang="en-US"/>
          </a:p>
        </p:txBody>
      </p:sp>
    </p:spTree>
    <p:extLst>
      <p:ext uri="{BB962C8B-B14F-4D97-AF65-F5344CB8AC3E}">
        <p14:creationId xmlns:p14="http://schemas.microsoft.com/office/powerpoint/2010/main" val="1653933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59324-5706-4E1A-B34C-601791EDA7E8}"/>
              </a:ext>
            </a:extLst>
          </p:cNvPr>
          <p:cNvSpPr>
            <a:spLocks noGrp="1"/>
          </p:cNvSpPr>
          <p:nvPr>
            <p:ph type="ctrTitle"/>
          </p:nvPr>
        </p:nvSpPr>
        <p:spPr/>
        <p:txBody>
          <a:bodyPr/>
          <a:lstStyle/>
          <a:p>
            <a:r>
              <a:rPr lang="en-US" dirty="0"/>
              <a:t>Project Three </a:t>
            </a:r>
          </a:p>
        </p:txBody>
      </p:sp>
      <p:sp>
        <p:nvSpPr>
          <p:cNvPr id="3" name="Subtitle 2">
            <a:extLst>
              <a:ext uri="{FF2B5EF4-FFF2-40B4-BE49-F238E27FC236}">
                <a16:creationId xmlns:a16="http://schemas.microsoft.com/office/drawing/2014/main" id="{983A3B16-AF50-4FF7-8BA9-3EB64ACF9600}"/>
              </a:ext>
            </a:extLst>
          </p:cNvPr>
          <p:cNvSpPr>
            <a:spLocks noGrp="1"/>
          </p:cNvSpPr>
          <p:nvPr>
            <p:ph type="subTitle" idx="1"/>
          </p:nvPr>
        </p:nvSpPr>
        <p:spPr/>
        <p:txBody>
          <a:bodyPr/>
          <a:lstStyle/>
          <a:p>
            <a:r>
              <a:rPr lang="en-US" dirty="0"/>
              <a:t>Janece Gates</a:t>
            </a:r>
          </a:p>
          <a:p>
            <a:r>
              <a:rPr lang="en-US" dirty="0"/>
              <a:t>Janece.Gates@snhu.edu</a:t>
            </a:r>
          </a:p>
        </p:txBody>
      </p:sp>
    </p:spTree>
    <p:extLst>
      <p:ext uri="{BB962C8B-B14F-4D97-AF65-F5344CB8AC3E}">
        <p14:creationId xmlns:p14="http://schemas.microsoft.com/office/powerpoint/2010/main" val="4142219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DBA32-89E5-4789-9700-F9A776CB2394}"/>
              </a:ext>
            </a:extLst>
          </p:cNvPr>
          <p:cNvSpPr>
            <a:spLocks noGrp="1"/>
          </p:cNvSpPr>
          <p:nvPr>
            <p:ph type="title"/>
          </p:nvPr>
        </p:nvSpPr>
        <p:spPr/>
        <p:txBody>
          <a:bodyPr/>
          <a:lstStyle/>
          <a:p>
            <a:pPr algn="ctr"/>
            <a:r>
              <a:rPr lang="en-US" dirty="0"/>
              <a:t>Scrum-agile Team</a:t>
            </a:r>
          </a:p>
        </p:txBody>
      </p:sp>
      <p:sp>
        <p:nvSpPr>
          <p:cNvPr id="3" name="Content Placeholder 2">
            <a:extLst>
              <a:ext uri="{FF2B5EF4-FFF2-40B4-BE49-F238E27FC236}">
                <a16:creationId xmlns:a16="http://schemas.microsoft.com/office/drawing/2014/main" id="{1B2559E8-8ED9-431C-A64F-0BDBF7EF8A8F}"/>
              </a:ext>
            </a:extLst>
          </p:cNvPr>
          <p:cNvSpPr>
            <a:spLocks noGrp="1"/>
          </p:cNvSpPr>
          <p:nvPr>
            <p:ph idx="1"/>
          </p:nvPr>
        </p:nvSpPr>
        <p:spPr/>
        <p:txBody>
          <a:bodyPr>
            <a:normAutofit fontScale="85000" lnSpcReduction="20000"/>
          </a:bodyPr>
          <a:lstStyle/>
          <a:p>
            <a:r>
              <a:rPr lang="en-US" dirty="0"/>
              <a:t>Product Owner – The Product Owner inquires about stakeholders’ concerns, desires and frustration.  They work with the Agile team to ensure that the request is doable, and they get maintain the priority Backlog of projects. </a:t>
            </a:r>
          </a:p>
          <a:p>
            <a:r>
              <a:rPr lang="en-US" dirty="0"/>
              <a:t>Scrum Master – Executes the Sprint Planning by focusing on the highest priority project.  They execute the Sprint Review. They ensure that the team is aware of what is needed, and they notify the team of what has not been completed in the allotted time of the sprint. </a:t>
            </a:r>
          </a:p>
          <a:p>
            <a:r>
              <a:rPr lang="en-US" dirty="0"/>
              <a:t>Developer – The Developer is the one that does the programming. They turn the stakeholders request into something real. They are responsible to reach out to the Product Owner is they hit any roadblocks with the task. </a:t>
            </a:r>
          </a:p>
          <a:p>
            <a:r>
              <a:rPr lang="en-US" dirty="0"/>
              <a:t>Tester – The Tester runs the code to see if there are any flaws and/or bugs that will cause issues now or later on down the road. The work closely with the developer to get things corrected as soon as possible.  The work is not released until the Tester has approved and verified the code.</a:t>
            </a:r>
          </a:p>
          <a:p>
            <a:endParaRPr lang="en-US" dirty="0"/>
          </a:p>
        </p:txBody>
      </p:sp>
    </p:spTree>
    <p:extLst>
      <p:ext uri="{BB962C8B-B14F-4D97-AF65-F5344CB8AC3E}">
        <p14:creationId xmlns:p14="http://schemas.microsoft.com/office/powerpoint/2010/main" val="3584348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81C51-B04E-4E65-A81C-26F6E429ED7B}"/>
              </a:ext>
            </a:extLst>
          </p:cNvPr>
          <p:cNvSpPr>
            <a:spLocks noGrp="1"/>
          </p:cNvSpPr>
          <p:nvPr>
            <p:ph type="title"/>
          </p:nvPr>
        </p:nvSpPr>
        <p:spPr/>
        <p:txBody>
          <a:bodyPr/>
          <a:lstStyle/>
          <a:p>
            <a:pPr algn="ctr"/>
            <a:r>
              <a:rPr lang="en-US" dirty="0"/>
              <a:t>Phases of SDLC</a:t>
            </a:r>
          </a:p>
        </p:txBody>
      </p:sp>
      <p:sp>
        <p:nvSpPr>
          <p:cNvPr id="3" name="Content Placeholder 2">
            <a:extLst>
              <a:ext uri="{FF2B5EF4-FFF2-40B4-BE49-F238E27FC236}">
                <a16:creationId xmlns:a16="http://schemas.microsoft.com/office/drawing/2014/main" id="{3B82A50E-2086-4712-86DA-5B9CC3F94694}"/>
              </a:ext>
            </a:extLst>
          </p:cNvPr>
          <p:cNvSpPr>
            <a:spLocks noGrp="1"/>
          </p:cNvSpPr>
          <p:nvPr>
            <p:ph idx="1"/>
          </p:nvPr>
        </p:nvSpPr>
        <p:spPr/>
        <p:txBody>
          <a:bodyPr>
            <a:normAutofit fontScale="77500" lnSpcReduction="20000"/>
          </a:bodyPr>
          <a:lstStyle/>
          <a:p>
            <a:r>
              <a:rPr lang="en-US" dirty="0"/>
              <a:t>Concept – This is where you figure out the scope of the project</a:t>
            </a:r>
          </a:p>
          <a:p>
            <a:r>
              <a:rPr lang="en-US" dirty="0"/>
              <a:t>Inception – The team is built in this phase </a:t>
            </a:r>
          </a:p>
          <a:p>
            <a:r>
              <a:rPr lang="en-US" dirty="0"/>
              <a:t>Iteration – The Scrum Team is now in place. The Scrum Events are happening and the development has begun.</a:t>
            </a:r>
          </a:p>
          <a:p>
            <a:r>
              <a:rPr lang="en-US" dirty="0"/>
              <a:t>Release – Testing begins. The Tester ensures that there are no bugs in the code and that is matches the client requested features.</a:t>
            </a:r>
          </a:p>
          <a:p>
            <a:r>
              <a:rPr lang="en-US" dirty="0"/>
              <a:t>Maintenance – The software is deployed and available to the client. The Scrum team will continue to support the software and address any issues are they arrive.</a:t>
            </a:r>
          </a:p>
          <a:p>
            <a:r>
              <a:rPr lang="en-US" dirty="0"/>
              <a:t>Retirement – This happens is the software becomes obsolete or the client requests an upgrade.  The software will be replace because of one of these reasons.</a:t>
            </a:r>
          </a:p>
          <a:p>
            <a:pPr marL="0" indent="0">
              <a:buNone/>
            </a:pPr>
            <a:endParaRPr lang="en-US" dirty="0"/>
          </a:p>
          <a:p>
            <a:pPr marL="0" indent="0">
              <a:buNone/>
            </a:pPr>
            <a:r>
              <a:rPr lang="en-US" dirty="0"/>
              <a:t>These phases can be changed depending on what the methodology the team chooses. </a:t>
            </a:r>
          </a:p>
        </p:txBody>
      </p:sp>
    </p:spTree>
    <p:extLst>
      <p:ext uri="{BB962C8B-B14F-4D97-AF65-F5344CB8AC3E}">
        <p14:creationId xmlns:p14="http://schemas.microsoft.com/office/powerpoint/2010/main" val="2774471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71068-F11C-486A-AA69-A430B249A9C6}"/>
              </a:ext>
            </a:extLst>
          </p:cNvPr>
          <p:cNvSpPr>
            <a:spLocks noGrp="1"/>
          </p:cNvSpPr>
          <p:nvPr>
            <p:ph type="title"/>
          </p:nvPr>
        </p:nvSpPr>
        <p:spPr/>
        <p:txBody>
          <a:bodyPr/>
          <a:lstStyle/>
          <a:p>
            <a:pPr algn="ctr"/>
            <a:r>
              <a:rPr lang="en-US" dirty="0"/>
              <a:t>Agile vs Waterfall</a:t>
            </a:r>
          </a:p>
        </p:txBody>
      </p:sp>
      <p:sp>
        <p:nvSpPr>
          <p:cNvPr id="3" name="Content Placeholder 2">
            <a:extLst>
              <a:ext uri="{FF2B5EF4-FFF2-40B4-BE49-F238E27FC236}">
                <a16:creationId xmlns:a16="http://schemas.microsoft.com/office/drawing/2014/main" id="{8C94B10E-908E-43C1-8BC6-3C94D898CE89}"/>
              </a:ext>
            </a:extLst>
          </p:cNvPr>
          <p:cNvSpPr>
            <a:spLocks noGrp="1"/>
          </p:cNvSpPr>
          <p:nvPr>
            <p:ph idx="1"/>
          </p:nvPr>
        </p:nvSpPr>
        <p:spPr/>
        <p:txBody>
          <a:bodyPr>
            <a:normAutofit lnSpcReduction="10000"/>
          </a:bodyPr>
          <a:lstStyle/>
          <a:p>
            <a:r>
              <a:rPr lang="en-US" dirty="0"/>
              <a:t>Making changes – Waterfall has a somewhat strict planning method.  It is harder to start over or update plans in this methods it has pre-defined framework that is worked in a particular order.  Agile is mobile, and allows for sudden changes to occur. Agile allows more flexibility to pivot in a different direction at a short notice.</a:t>
            </a:r>
          </a:p>
          <a:p>
            <a:r>
              <a:rPr lang="en-US" dirty="0"/>
              <a:t>Waterfall is great for small projects, while Agile is great large scale projects.</a:t>
            </a:r>
          </a:p>
          <a:p>
            <a:r>
              <a:rPr lang="en-US" dirty="0"/>
              <a:t>Agile works closely with a Scrum Team. This allows discussions to happen daily to ensure that the project is on track or to discuss changes that need to take place.  The Waterfall method makes it  really difficult to change directions in the middle of the project.</a:t>
            </a:r>
          </a:p>
        </p:txBody>
      </p:sp>
    </p:spTree>
    <p:extLst>
      <p:ext uri="{BB962C8B-B14F-4D97-AF65-F5344CB8AC3E}">
        <p14:creationId xmlns:p14="http://schemas.microsoft.com/office/powerpoint/2010/main" val="2943302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7934-4913-48E9-AE11-F29C2E348738}"/>
              </a:ext>
            </a:extLst>
          </p:cNvPr>
          <p:cNvSpPr>
            <a:spLocks noGrp="1"/>
          </p:cNvSpPr>
          <p:nvPr>
            <p:ph type="title"/>
          </p:nvPr>
        </p:nvSpPr>
        <p:spPr/>
        <p:txBody>
          <a:bodyPr/>
          <a:lstStyle/>
          <a:p>
            <a:pPr algn="ctr"/>
            <a:r>
              <a:rPr lang="en-US" dirty="0"/>
              <a:t>My Approach</a:t>
            </a:r>
          </a:p>
        </p:txBody>
      </p:sp>
      <p:sp>
        <p:nvSpPr>
          <p:cNvPr id="3" name="Content Placeholder 2">
            <a:extLst>
              <a:ext uri="{FF2B5EF4-FFF2-40B4-BE49-F238E27FC236}">
                <a16:creationId xmlns:a16="http://schemas.microsoft.com/office/drawing/2014/main" id="{CE10843B-8344-41F4-8111-24BAA6A7C242}"/>
              </a:ext>
            </a:extLst>
          </p:cNvPr>
          <p:cNvSpPr>
            <a:spLocks noGrp="1"/>
          </p:cNvSpPr>
          <p:nvPr>
            <p:ph idx="1"/>
          </p:nvPr>
        </p:nvSpPr>
        <p:spPr/>
        <p:txBody>
          <a:bodyPr/>
          <a:lstStyle/>
          <a:p>
            <a:r>
              <a:rPr lang="en-US" dirty="0"/>
              <a:t>The approach that I would use would definitely be the Agile Methodology.  One of the reason for this is the example in Module Five The Product Application.  The scope of the tasks completely changed, and the Scrum Team was notified.  Initially there was shock, but because this methodology is so flexible the team was able to regroup to complete the new tasks.</a:t>
            </a:r>
          </a:p>
          <a:p>
            <a:r>
              <a:rPr lang="en-US" dirty="0"/>
              <a:t>Another reason for choosing Agile is the daily stand-up meetings. This meeting keeps the team abreast of everything that is happening.  This is where team members are able to ask for help, offer to assist, and keep everyone in the loop of their progress.</a:t>
            </a:r>
          </a:p>
        </p:txBody>
      </p:sp>
    </p:spTree>
    <p:extLst>
      <p:ext uri="{BB962C8B-B14F-4D97-AF65-F5344CB8AC3E}">
        <p14:creationId xmlns:p14="http://schemas.microsoft.com/office/powerpoint/2010/main" val="4241336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9FE23-D625-4E6B-86D1-8D704B57820D}"/>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0FA15C7A-BCC9-49F3-866D-96D02711EA6F}"/>
              </a:ext>
            </a:extLst>
          </p:cNvPr>
          <p:cNvSpPr>
            <a:spLocks noGrp="1"/>
          </p:cNvSpPr>
          <p:nvPr>
            <p:ph idx="1"/>
          </p:nvPr>
        </p:nvSpPr>
        <p:spPr/>
        <p:txBody>
          <a:bodyPr/>
          <a:lstStyle/>
          <a:p>
            <a:r>
              <a:rPr lang="en-US" dirty="0"/>
              <a:t>I am reference my previous course work from this class. </a:t>
            </a:r>
          </a:p>
          <a:p>
            <a:r>
              <a:rPr lang="en-US" dirty="0"/>
              <a:t>Module 2 Journal </a:t>
            </a:r>
            <a:r>
              <a:rPr lang="en-US" i="1" dirty="0"/>
              <a:t>Gates, J (2022)</a:t>
            </a:r>
          </a:p>
          <a:p>
            <a:r>
              <a:rPr lang="en-US" dirty="0"/>
              <a:t>Module 3 Journal </a:t>
            </a:r>
            <a:r>
              <a:rPr lang="en-US" i="1" dirty="0"/>
              <a:t>Gates, J (2022)</a:t>
            </a:r>
          </a:p>
          <a:p>
            <a:r>
              <a:rPr lang="en-US" dirty="0"/>
              <a:t>Module 4 Journal </a:t>
            </a:r>
            <a:r>
              <a:rPr lang="en-US" i="1" dirty="0"/>
              <a:t>Gates, J (2022)</a:t>
            </a:r>
          </a:p>
          <a:p>
            <a:r>
              <a:rPr lang="en-US" dirty="0"/>
              <a:t>Module 5 Journal </a:t>
            </a:r>
            <a:r>
              <a:rPr lang="en-US" i="1" dirty="0"/>
              <a:t>Gates, J (2022)</a:t>
            </a:r>
          </a:p>
          <a:p>
            <a:endParaRPr lang="en-US" i="1" dirty="0"/>
          </a:p>
          <a:p>
            <a:endParaRPr lang="en-US" i="1" dirty="0"/>
          </a:p>
        </p:txBody>
      </p:sp>
    </p:spTree>
    <p:extLst>
      <p:ext uri="{BB962C8B-B14F-4D97-AF65-F5344CB8AC3E}">
        <p14:creationId xmlns:p14="http://schemas.microsoft.com/office/powerpoint/2010/main" val="556987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3611</TotalTime>
  <Words>643</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Project Three </vt:lpstr>
      <vt:lpstr>Scrum-agile Team</vt:lpstr>
      <vt:lpstr>Phases of SDLC</vt:lpstr>
      <vt:lpstr>Agile vs Waterfall</vt:lpstr>
      <vt:lpstr>My Approach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Three </dc:title>
  <dc:creator>Gates, Janece</dc:creator>
  <cp:lastModifiedBy>Gates, Janece</cp:lastModifiedBy>
  <cp:revision>5</cp:revision>
  <dcterms:created xsi:type="dcterms:W3CDTF">2022-04-17T01:30:07Z</dcterms:created>
  <dcterms:modified xsi:type="dcterms:W3CDTF">2022-04-19T13:41:44Z</dcterms:modified>
</cp:coreProperties>
</file>