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4" r:id="rId2"/>
    <p:sldId id="278" r:id="rId3"/>
    <p:sldId id="279" r:id="rId4"/>
    <p:sldId id="267" r:id="rId5"/>
    <p:sldId id="403" r:id="rId6"/>
    <p:sldId id="404" r:id="rId7"/>
    <p:sldId id="405" r:id="rId8"/>
    <p:sldId id="406" r:id="rId9"/>
    <p:sldId id="407" r:id="rId10"/>
    <p:sldId id="408" r:id="rId11"/>
    <p:sldId id="410" r:id="rId12"/>
    <p:sldId id="409" r:id="rId13"/>
    <p:sldId id="318" r:id="rId14"/>
  </p:sldIdLst>
  <p:sldSz cx="9144000" cy="6858000" type="screen4x3"/>
  <p:notesSz cx="6858000" cy="9144000"/>
  <p:embeddedFontLst>
    <p:embeddedFont>
      <p:font typeface="HY강B" panose="020B0600000101010101" charset="-127"/>
      <p:regular r:id="rId16"/>
    </p:embeddedFont>
    <p:embeddedFont>
      <p:font typeface="HY견고딕" panose="020B0600000101010101" charset="-127"/>
      <p:regular r:id="rId17"/>
    </p:embeddedFont>
    <p:embeddedFont>
      <p:font typeface="HY헤드라인M" panose="020B0600000101010101" charset="-127"/>
      <p:regular r:id="rId18"/>
    </p:embeddedFont>
    <p:embeddedFont>
      <p:font typeface="Yoon 윤고딕 520_TT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86439" autoAdjust="0"/>
  </p:normalViewPr>
  <p:slideViewPr>
    <p:cSldViewPr>
      <p:cViewPr varScale="1">
        <p:scale>
          <a:sx n="95" d="100"/>
          <a:sy n="95" d="100"/>
        </p:scale>
        <p:origin x="19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JDBCTest1.java</a:t>
            </a:r>
            <a:r>
              <a:rPr lang="en-US" altLang="ko-KR" baseline="0" dirty="0"/>
              <a:t> </a:t>
            </a:r>
            <a:r>
              <a:rPr lang="ko-KR" altLang="en-US" baseline="0" dirty="0"/>
              <a:t>예제 참고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5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JSP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JavaBean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607" y="1810326"/>
            <a:ext cx="79779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DTO(Data Transfer Object)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에서 관리될 하나의 레코드 정보를 담는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DAO(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Data Access Object)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객체화된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DTO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활용해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사용하는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들을 정의한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규칙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DTO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DAO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반드시 패키지에 소속되어야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DTO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맴버변수를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Property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라 부른다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Property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접근지정자는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private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설정한다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Property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마다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getter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setter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메소드를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public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생성한다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반드시 기본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생성자는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있어야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6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JavaBean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8647" y="3462099"/>
            <a:ext cx="797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JDBCTutorial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0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JavaBean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7415" y="3416146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Y강B" pitchFamily="18" charset="-127"/>
                <a:ea typeface="HY강B" pitchFamily="18" charset="-127"/>
              </a:rPr>
              <a:t>JDBC </a:t>
            </a:r>
            <a:r>
              <a:rPr lang="ko-KR" altLang="en-US" sz="4400" dirty="0">
                <a:latin typeface="HY강B" pitchFamily="18" charset="-127"/>
                <a:ea typeface="HY강B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518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JDBC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Java Bean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80192" y="139464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832541" y="139464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9054" y="1202232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JDBC 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란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4221088"/>
            <a:ext cx="7977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en-US" altLang="ko-KR" sz="20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DataBase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Connectivity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약자이며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DataBase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연동을 위한 프로그래밍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프로그램에서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연동을 할 때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DBMS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종류와 상관 없이 통합적으로 처리하기 위해 만들어진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Java.sql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패키지 안에 구현이 되어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JDBC</a:t>
            </a:r>
          </a:p>
        </p:txBody>
      </p:sp>
      <p:pic>
        <p:nvPicPr>
          <p:cNvPr id="1026" name="Picture 2" descr="C:\Users\OGN13\Desktop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88" y="2158117"/>
            <a:ext cx="34671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47443" y="102912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699792" y="102912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8393" y="836712"/>
            <a:ext cx="415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JDBC 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순서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1623320"/>
            <a:ext cx="7977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JDBC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드라이버 로딩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연결관리 할 수 있는 객체 생성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Connection</a:t>
            </a: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쿼리 실행을 위한 객체 생성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PreparedStatement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쿼리 실행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결과 사용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Select(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ResultSet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pPr lvl="2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 Insert ,Delete, Update(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ResultSet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PreapredStatement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Connection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6425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47443" y="102912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699792" y="102912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8393" y="836712"/>
            <a:ext cx="415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JDBC 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순서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1732161"/>
            <a:ext cx="79779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JDBC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드라이버 로딩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DBMS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마다 별도의 드라이버가 필요하다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(jar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DBMS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마다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파일 형태로 제공한다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드라이버위치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- 11g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C:\oraclexe\app\oracle\product\11.2.0\server\jdbc\lib\ojdbc6.jar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- 18c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C:\app\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윈도우계정명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\product\18.0.0\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dbhomeXE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\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jdbc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\lib\ojdbc8.jar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임의 설치경로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설치경로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\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dbhomeXE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\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jdbc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\lib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파일을 프로젝트 속성의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 build path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추가한다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드라이브 로딩을 한다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Class.forName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oracle.jdbc.driver.OracleDriver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로드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try_catch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문을 필수로 사용하여 예외처리 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49930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47443" y="144200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699792" y="144200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8393" y="1249596"/>
            <a:ext cx="415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JDBC 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순서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2110784"/>
            <a:ext cx="817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2.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연결관리 할 수 있는 객체 생성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Connection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java.sql.DriverManager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안의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getConnection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메소드로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Connection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 생성한다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Connection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객체는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java.sql.Connection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interface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존재한다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DriverManager.getConnection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url,user,password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– DB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위치와 정보를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담고있는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데이터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jdbc:DBMS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:Driver:@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Host:Port:SID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※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Port,SID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확인 방법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설치경로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\dbhomeXE\network\admin\listener.ora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user –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DataBase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계정명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password –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DataBase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8526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47443" y="102912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699792" y="102912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8393" y="836712"/>
            <a:ext cx="415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JDBC 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순서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1623320"/>
            <a:ext cx="79779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3.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쿼리 실행을 위한 객체 생성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PreparedStatement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4.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쿼리 실행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5.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결과 사용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java.sql.Statement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–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정적쿼리방식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	select * from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testmember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where name = ' + name + ' 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java.sql.PreparedStatement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–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동적쿼리방식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(3.0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버전 이상부터는 권장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	select * from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testmember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where name = ?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Connection.preparedStatement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메소드로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쿼리 실행 객체 받아오기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PreparedStatement.set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??()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메소드로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데이터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셋팅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select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쿼리 실행 시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PreparedStatement.executeQuery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메소드로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실행 결과를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ResultSet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반환자료형으로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받아 처리한다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insert,delete,update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쿼리 실행 시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PreparedStatement.executeUpdate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실행 결과를 받아 처리한다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0741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47443" y="194606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699792" y="194606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8393" y="1753652"/>
            <a:ext cx="415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JDBC 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순서</a:t>
            </a:r>
            <a:endParaRPr lang="en-US" altLang="ko-KR" sz="28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2818671"/>
            <a:ext cx="7977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6. 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ResultSet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7. 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PreapredStatement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8.  Connection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9120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607</Words>
  <Application>Microsoft Office PowerPoint</Application>
  <PresentationFormat>화면 슬라이드 쇼(4:3)</PresentationFormat>
  <Paragraphs>144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Yoon 윤고딕 520_TT</vt:lpstr>
      <vt:lpstr>Arial</vt:lpstr>
      <vt:lpstr>맑은 고딕</vt:lpstr>
      <vt:lpstr>HY헤드라인M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kgitbank08</cp:lastModifiedBy>
  <cp:revision>283</cp:revision>
  <dcterms:created xsi:type="dcterms:W3CDTF">2013-09-05T09:43:46Z</dcterms:created>
  <dcterms:modified xsi:type="dcterms:W3CDTF">2022-05-08T04:46:01Z</dcterms:modified>
</cp:coreProperties>
</file>