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3CC6"/>
    <a:srgbClr val="FFF95D"/>
    <a:srgbClr val="3EE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39DB-7836-8E48-8428-1688A393EA5A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2555-A551-4946-9FFD-9626DF49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8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39DB-7836-8E48-8428-1688A393EA5A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2555-A551-4946-9FFD-9626DF49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3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39DB-7836-8E48-8428-1688A393EA5A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2555-A551-4946-9FFD-9626DF49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1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39DB-7836-8E48-8428-1688A393EA5A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2555-A551-4946-9FFD-9626DF49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8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39DB-7836-8E48-8428-1688A393EA5A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2555-A551-4946-9FFD-9626DF49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39DB-7836-8E48-8428-1688A393EA5A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2555-A551-4946-9FFD-9626DF49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39DB-7836-8E48-8428-1688A393EA5A}" type="datetimeFigureOut">
              <a:rPr lang="en-US" smtClean="0"/>
              <a:t>9/3/14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2555-A551-4946-9FFD-9626DF49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6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39DB-7836-8E48-8428-1688A393EA5A}" type="datetimeFigureOut">
              <a:rPr lang="en-US" smtClean="0"/>
              <a:t>9/3/14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2555-A551-4946-9FFD-9626DF49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1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39DB-7836-8E48-8428-1688A393EA5A}" type="datetimeFigureOut">
              <a:rPr lang="en-US" smtClean="0"/>
              <a:t>9/3/14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2555-A551-4946-9FFD-9626DF49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4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39DB-7836-8E48-8428-1688A393EA5A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2555-A551-4946-9FFD-9626DF49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39DB-7836-8E48-8428-1688A393EA5A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2555-A551-4946-9FFD-9626DF49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639DB-7836-8E48-8428-1688A393EA5A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12555-A551-4946-9FFD-9626DF49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6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/>
          <p:cNvSpPr/>
          <p:nvPr/>
        </p:nvSpPr>
        <p:spPr>
          <a:xfrm>
            <a:off x="3152425" y="1932835"/>
            <a:ext cx="1007756" cy="326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ine 34"/>
          <p:cNvSpPr>
            <a:spLocks noChangeShapeType="1"/>
          </p:cNvSpPr>
          <p:nvPr/>
        </p:nvSpPr>
        <p:spPr bwMode="auto">
          <a:xfrm>
            <a:off x="3101766" y="2110113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Line 35"/>
          <p:cNvSpPr>
            <a:spLocks noChangeShapeType="1"/>
          </p:cNvSpPr>
          <p:nvPr/>
        </p:nvSpPr>
        <p:spPr bwMode="auto">
          <a:xfrm>
            <a:off x="3101766" y="2262513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Line 36"/>
          <p:cNvSpPr>
            <a:spLocks noChangeShapeType="1"/>
          </p:cNvSpPr>
          <p:nvPr/>
        </p:nvSpPr>
        <p:spPr bwMode="auto">
          <a:xfrm>
            <a:off x="3101766" y="2414913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37"/>
          <p:cNvSpPr>
            <a:spLocks noChangeShapeType="1"/>
          </p:cNvSpPr>
          <p:nvPr/>
        </p:nvSpPr>
        <p:spPr bwMode="auto">
          <a:xfrm>
            <a:off x="3101766" y="2567313"/>
            <a:ext cx="2133600" cy="0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38"/>
          <p:cNvSpPr>
            <a:spLocks noChangeShapeType="1"/>
          </p:cNvSpPr>
          <p:nvPr/>
        </p:nvSpPr>
        <p:spPr bwMode="auto">
          <a:xfrm>
            <a:off x="3101766" y="2719713"/>
            <a:ext cx="2133600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39"/>
          <p:cNvSpPr>
            <a:spLocks noChangeShapeType="1"/>
          </p:cNvSpPr>
          <p:nvPr/>
        </p:nvSpPr>
        <p:spPr bwMode="auto">
          <a:xfrm>
            <a:off x="3101766" y="2872113"/>
            <a:ext cx="2133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40"/>
          <p:cNvSpPr>
            <a:spLocks noChangeShapeType="1"/>
          </p:cNvSpPr>
          <p:nvPr/>
        </p:nvSpPr>
        <p:spPr bwMode="auto">
          <a:xfrm>
            <a:off x="3101766" y="1652913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41"/>
          <p:cNvSpPr>
            <a:spLocks noChangeShapeType="1"/>
          </p:cNvSpPr>
          <p:nvPr/>
        </p:nvSpPr>
        <p:spPr bwMode="auto">
          <a:xfrm>
            <a:off x="3101766" y="1805313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42"/>
          <p:cNvSpPr>
            <a:spLocks noChangeShapeType="1"/>
          </p:cNvSpPr>
          <p:nvPr/>
        </p:nvSpPr>
        <p:spPr bwMode="auto">
          <a:xfrm>
            <a:off x="3101766" y="1957713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Line 43"/>
          <p:cNvSpPr>
            <a:spLocks noChangeShapeType="1"/>
          </p:cNvSpPr>
          <p:nvPr/>
        </p:nvSpPr>
        <p:spPr bwMode="auto">
          <a:xfrm>
            <a:off x="3101766" y="1500513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44"/>
          <p:cNvSpPr>
            <a:spLocks noChangeArrowheads="1"/>
          </p:cNvSpPr>
          <p:nvPr/>
        </p:nvSpPr>
        <p:spPr bwMode="auto">
          <a:xfrm>
            <a:off x="3482766" y="1424313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45"/>
          <p:cNvSpPr>
            <a:spLocks noChangeArrowheads="1"/>
          </p:cNvSpPr>
          <p:nvPr/>
        </p:nvSpPr>
        <p:spPr bwMode="auto">
          <a:xfrm>
            <a:off x="3635166" y="1576713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Oval 46"/>
          <p:cNvSpPr>
            <a:spLocks noChangeArrowheads="1"/>
          </p:cNvSpPr>
          <p:nvPr/>
        </p:nvSpPr>
        <p:spPr bwMode="auto">
          <a:xfrm>
            <a:off x="3482766" y="1881513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47"/>
          <p:cNvSpPr>
            <a:spLocks noChangeArrowheads="1"/>
          </p:cNvSpPr>
          <p:nvPr/>
        </p:nvSpPr>
        <p:spPr bwMode="auto">
          <a:xfrm>
            <a:off x="3482766" y="2033913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48"/>
          <p:cNvSpPr>
            <a:spLocks noChangeArrowheads="1"/>
          </p:cNvSpPr>
          <p:nvPr/>
        </p:nvSpPr>
        <p:spPr bwMode="auto">
          <a:xfrm>
            <a:off x="3482766" y="2186313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49"/>
          <p:cNvSpPr>
            <a:spLocks noChangeArrowheads="1"/>
          </p:cNvSpPr>
          <p:nvPr/>
        </p:nvSpPr>
        <p:spPr bwMode="auto">
          <a:xfrm>
            <a:off x="3635166" y="2338713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50"/>
          <p:cNvSpPr>
            <a:spLocks noChangeArrowheads="1"/>
          </p:cNvSpPr>
          <p:nvPr/>
        </p:nvSpPr>
        <p:spPr bwMode="auto">
          <a:xfrm>
            <a:off x="4473366" y="1881513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Oval 51"/>
          <p:cNvSpPr>
            <a:spLocks noChangeArrowheads="1"/>
          </p:cNvSpPr>
          <p:nvPr/>
        </p:nvSpPr>
        <p:spPr bwMode="auto">
          <a:xfrm>
            <a:off x="3863766" y="2338713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Oval 52"/>
          <p:cNvSpPr>
            <a:spLocks noChangeArrowheads="1"/>
          </p:cNvSpPr>
          <p:nvPr/>
        </p:nvSpPr>
        <p:spPr bwMode="auto">
          <a:xfrm>
            <a:off x="4168566" y="2643513"/>
            <a:ext cx="152400" cy="152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Oval 53"/>
          <p:cNvSpPr>
            <a:spLocks noChangeArrowheads="1"/>
          </p:cNvSpPr>
          <p:nvPr/>
        </p:nvSpPr>
        <p:spPr bwMode="auto">
          <a:xfrm>
            <a:off x="4854366" y="2643513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Oval 54"/>
          <p:cNvSpPr>
            <a:spLocks noChangeArrowheads="1"/>
          </p:cNvSpPr>
          <p:nvPr/>
        </p:nvSpPr>
        <p:spPr bwMode="auto">
          <a:xfrm>
            <a:off x="4701966" y="2795913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Oval 55"/>
          <p:cNvSpPr>
            <a:spLocks noChangeArrowheads="1"/>
          </p:cNvSpPr>
          <p:nvPr/>
        </p:nvSpPr>
        <p:spPr bwMode="auto">
          <a:xfrm>
            <a:off x="4854366" y="1729113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Oval 56"/>
          <p:cNvSpPr>
            <a:spLocks noChangeArrowheads="1"/>
          </p:cNvSpPr>
          <p:nvPr/>
        </p:nvSpPr>
        <p:spPr bwMode="auto">
          <a:xfrm>
            <a:off x="3635166" y="2795913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57"/>
          <p:cNvSpPr>
            <a:spLocks noChangeArrowheads="1"/>
          </p:cNvSpPr>
          <p:nvPr/>
        </p:nvSpPr>
        <p:spPr bwMode="auto">
          <a:xfrm>
            <a:off x="4854366" y="2033913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58"/>
          <p:cNvSpPr>
            <a:spLocks noChangeArrowheads="1"/>
          </p:cNvSpPr>
          <p:nvPr/>
        </p:nvSpPr>
        <p:spPr bwMode="auto">
          <a:xfrm>
            <a:off x="5006766" y="2338713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59"/>
          <p:cNvSpPr>
            <a:spLocks noChangeArrowheads="1"/>
          </p:cNvSpPr>
          <p:nvPr/>
        </p:nvSpPr>
        <p:spPr bwMode="auto">
          <a:xfrm>
            <a:off x="3863766" y="2491113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60"/>
          <p:cNvSpPr>
            <a:spLocks noChangeArrowheads="1"/>
          </p:cNvSpPr>
          <p:nvPr/>
        </p:nvSpPr>
        <p:spPr bwMode="auto">
          <a:xfrm>
            <a:off x="3254166" y="2186313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61"/>
          <p:cNvSpPr>
            <a:spLocks noChangeArrowheads="1"/>
          </p:cNvSpPr>
          <p:nvPr/>
        </p:nvSpPr>
        <p:spPr bwMode="auto">
          <a:xfrm>
            <a:off x="3254166" y="2795913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Oval 62"/>
          <p:cNvSpPr>
            <a:spLocks noChangeArrowheads="1"/>
          </p:cNvSpPr>
          <p:nvPr/>
        </p:nvSpPr>
        <p:spPr bwMode="auto">
          <a:xfrm>
            <a:off x="5006766" y="2795913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Oval 63"/>
          <p:cNvSpPr>
            <a:spLocks noChangeArrowheads="1"/>
          </p:cNvSpPr>
          <p:nvPr/>
        </p:nvSpPr>
        <p:spPr bwMode="auto">
          <a:xfrm>
            <a:off x="3101766" y="1729113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Oval 64"/>
          <p:cNvSpPr>
            <a:spLocks noChangeArrowheads="1"/>
          </p:cNvSpPr>
          <p:nvPr/>
        </p:nvSpPr>
        <p:spPr bwMode="auto">
          <a:xfrm>
            <a:off x="4473366" y="2795913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Oval 65"/>
          <p:cNvSpPr>
            <a:spLocks noChangeArrowheads="1"/>
          </p:cNvSpPr>
          <p:nvPr/>
        </p:nvSpPr>
        <p:spPr bwMode="auto">
          <a:xfrm>
            <a:off x="5006766" y="2643513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Oval 66"/>
          <p:cNvSpPr>
            <a:spLocks noChangeArrowheads="1"/>
          </p:cNvSpPr>
          <p:nvPr/>
        </p:nvSpPr>
        <p:spPr bwMode="auto">
          <a:xfrm>
            <a:off x="4168566" y="2491113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Oval 67"/>
          <p:cNvSpPr>
            <a:spLocks noChangeArrowheads="1"/>
          </p:cNvSpPr>
          <p:nvPr/>
        </p:nvSpPr>
        <p:spPr bwMode="auto">
          <a:xfrm>
            <a:off x="4168566" y="27959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3787566" y="3032978"/>
            <a:ext cx="6044" cy="1051007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Line 11"/>
          <p:cNvSpPr>
            <a:spLocks noChangeShapeType="1"/>
          </p:cNvSpPr>
          <p:nvPr/>
        </p:nvSpPr>
        <p:spPr bwMode="auto">
          <a:xfrm>
            <a:off x="3059177" y="516679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Line 12"/>
          <p:cNvSpPr>
            <a:spLocks noChangeShapeType="1"/>
          </p:cNvSpPr>
          <p:nvPr/>
        </p:nvSpPr>
        <p:spPr bwMode="auto">
          <a:xfrm>
            <a:off x="3059177" y="531919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Line 13"/>
          <p:cNvSpPr>
            <a:spLocks noChangeShapeType="1"/>
          </p:cNvSpPr>
          <p:nvPr/>
        </p:nvSpPr>
        <p:spPr bwMode="auto">
          <a:xfrm>
            <a:off x="3059177" y="547159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Line 14"/>
          <p:cNvSpPr>
            <a:spLocks noChangeShapeType="1"/>
          </p:cNvSpPr>
          <p:nvPr/>
        </p:nvSpPr>
        <p:spPr bwMode="auto">
          <a:xfrm>
            <a:off x="3059177" y="562399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Oval 16"/>
          <p:cNvSpPr>
            <a:spLocks noChangeArrowheads="1"/>
          </p:cNvSpPr>
          <p:nvPr/>
        </p:nvSpPr>
        <p:spPr bwMode="auto">
          <a:xfrm>
            <a:off x="4125977" y="5547798"/>
            <a:ext cx="152400" cy="152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Oval 18"/>
          <p:cNvSpPr>
            <a:spLocks noChangeArrowheads="1"/>
          </p:cNvSpPr>
          <p:nvPr/>
        </p:nvSpPr>
        <p:spPr bwMode="auto">
          <a:xfrm>
            <a:off x="4125977" y="5395398"/>
            <a:ext cx="152400" cy="152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Oval 19"/>
          <p:cNvSpPr>
            <a:spLocks noChangeArrowheads="1"/>
          </p:cNvSpPr>
          <p:nvPr/>
        </p:nvSpPr>
        <p:spPr bwMode="auto">
          <a:xfrm>
            <a:off x="4125977" y="5242998"/>
            <a:ext cx="152400" cy="152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Oval 20"/>
          <p:cNvSpPr>
            <a:spLocks noChangeArrowheads="1"/>
          </p:cNvSpPr>
          <p:nvPr/>
        </p:nvSpPr>
        <p:spPr bwMode="auto">
          <a:xfrm>
            <a:off x="4125977" y="5090598"/>
            <a:ext cx="152400" cy="152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Oval 21"/>
          <p:cNvSpPr>
            <a:spLocks noChangeArrowheads="1"/>
          </p:cNvSpPr>
          <p:nvPr/>
        </p:nvSpPr>
        <p:spPr bwMode="auto">
          <a:xfrm>
            <a:off x="4125977" y="478579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>
            <a:off x="3059177" y="470959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Oval 74"/>
          <p:cNvSpPr>
            <a:spLocks noChangeArrowheads="1"/>
          </p:cNvSpPr>
          <p:nvPr/>
        </p:nvSpPr>
        <p:spPr bwMode="auto">
          <a:xfrm>
            <a:off x="4125977" y="463339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3059177" y="455719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Oval 81"/>
          <p:cNvSpPr>
            <a:spLocks noChangeArrowheads="1"/>
          </p:cNvSpPr>
          <p:nvPr/>
        </p:nvSpPr>
        <p:spPr bwMode="auto">
          <a:xfrm>
            <a:off x="4125977" y="448099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Line 82"/>
          <p:cNvSpPr>
            <a:spLocks noChangeShapeType="1"/>
          </p:cNvSpPr>
          <p:nvPr/>
        </p:nvSpPr>
        <p:spPr bwMode="auto">
          <a:xfrm>
            <a:off x="3059177" y="440479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Oval 88"/>
          <p:cNvSpPr>
            <a:spLocks noChangeArrowheads="1"/>
          </p:cNvSpPr>
          <p:nvPr/>
        </p:nvSpPr>
        <p:spPr bwMode="auto">
          <a:xfrm>
            <a:off x="4125977" y="432859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Line 89"/>
          <p:cNvSpPr>
            <a:spLocks noChangeShapeType="1"/>
          </p:cNvSpPr>
          <p:nvPr/>
        </p:nvSpPr>
        <p:spPr bwMode="auto">
          <a:xfrm>
            <a:off x="3059177" y="501439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Oval 91"/>
          <p:cNvSpPr>
            <a:spLocks noChangeArrowheads="1"/>
          </p:cNvSpPr>
          <p:nvPr/>
        </p:nvSpPr>
        <p:spPr bwMode="auto">
          <a:xfrm>
            <a:off x="4125977" y="4938198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Line 92"/>
          <p:cNvSpPr>
            <a:spLocks noChangeShapeType="1"/>
          </p:cNvSpPr>
          <p:nvPr/>
        </p:nvSpPr>
        <p:spPr bwMode="auto">
          <a:xfrm flipH="1">
            <a:off x="4506977" y="5014398"/>
            <a:ext cx="685800" cy="0"/>
          </a:xfrm>
          <a:prstGeom prst="line">
            <a:avLst/>
          </a:prstGeom>
          <a:noFill/>
          <a:ln w="76200">
            <a:solidFill>
              <a:srgbClr val="7F7F7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Line 93"/>
          <p:cNvSpPr>
            <a:spLocks noChangeShapeType="1"/>
          </p:cNvSpPr>
          <p:nvPr/>
        </p:nvSpPr>
        <p:spPr bwMode="auto">
          <a:xfrm>
            <a:off x="3059177" y="486199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Oval 99"/>
          <p:cNvSpPr>
            <a:spLocks noChangeArrowheads="1"/>
          </p:cNvSpPr>
          <p:nvPr/>
        </p:nvSpPr>
        <p:spPr bwMode="auto">
          <a:xfrm>
            <a:off x="4125977" y="478579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Line 27"/>
          <p:cNvSpPr>
            <a:spLocks noChangeShapeType="1"/>
          </p:cNvSpPr>
          <p:nvPr/>
        </p:nvSpPr>
        <p:spPr bwMode="auto">
          <a:xfrm flipH="1">
            <a:off x="3048766" y="4404679"/>
            <a:ext cx="650110" cy="0"/>
          </a:xfrm>
          <a:prstGeom prst="line">
            <a:avLst/>
          </a:prstGeom>
          <a:noFill/>
          <a:ln w="76200">
            <a:solidFill>
              <a:srgbClr val="7F7F7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TextBox 266"/>
          <p:cNvSpPr txBox="1"/>
          <p:nvPr/>
        </p:nvSpPr>
        <p:spPr>
          <a:xfrm>
            <a:off x="4135433" y="-9378"/>
            <a:ext cx="3544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Two types of “soft sweep”.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21212" y="6050945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7" name="Line 92"/>
          <p:cNvSpPr>
            <a:spLocks noChangeShapeType="1"/>
          </p:cNvSpPr>
          <p:nvPr/>
        </p:nvSpPr>
        <p:spPr bwMode="auto">
          <a:xfrm flipH="1">
            <a:off x="6745494" y="6051394"/>
            <a:ext cx="98458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Line 92"/>
          <p:cNvSpPr>
            <a:spLocks noChangeShapeType="1"/>
          </p:cNvSpPr>
          <p:nvPr/>
        </p:nvSpPr>
        <p:spPr bwMode="auto">
          <a:xfrm flipH="1">
            <a:off x="6747456" y="4324802"/>
            <a:ext cx="98458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6797106" y="3690326"/>
            <a:ext cx="1007756" cy="326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Line 34"/>
          <p:cNvSpPr>
            <a:spLocks noChangeShapeType="1"/>
          </p:cNvSpPr>
          <p:nvPr/>
        </p:nvSpPr>
        <p:spPr bwMode="auto">
          <a:xfrm>
            <a:off x="6746447" y="386760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Line 35"/>
          <p:cNvSpPr>
            <a:spLocks noChangeShapeType="1"/>
          </p:cNvSpPr>
          <p:nvPr/>
        </p:nvSpPr>
        <p:spPr bwMode="auto">
          <a:xfrm>
            <a:off x="6746447" y="402000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Line 36"/>
          <p:cNvSpPr>
            <a:spLocks noChangeShapeType="1"/>
          </p:cNvSpPr>
          <p:nvPr/>
        </p:nvSpPr>
        <p:spPr bwMode="auto">
          <a:xfrm>
            <a:off x="6746447" y="417240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Line 37"/>
          <p:cNvSpPr>
            <a:spLocks noChangeShapeType="1"/>
          </p:cNvSpPr>
          <p:nvPr/>
        </p:nvSpPr>
        <p:spPr bwMode="auto">
          <a:xfrm>
            <a:off x="7732039" y="4324804"/>
            <a:ext cx="114800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Line 38"/>
          <p:cNvSpPr>
            <a:spLocks noChangeShapeType="1"/>
          </p:cNvSpPr>
          <p:nvPr/>
        </p:nvSpPr>
        <p:spPr bwMode="auto">
          <a:xfrm>
            <a:off x="6746447" y="4477204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Line 39"/>
          <p:cNvSpPr>
            <a:spLocks noChangeShapeType="1"/>
          </p:cNvSpPr>
          <p:nvPr/>
        </p:nvSpPr>
        <p:spPr bwMode="auto">
          <a:xfrm>
            <a:off x="6746447" y="4629604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Line 40"/>
          <p:cNvSpPr>
            <a:spLocks noChangeShapeType="1"/>
          </p:cNvSpPr>
          <p:nvPr/>
        </p:nvSpPr>
        <p:spPr bwMode="auto">
          <a:xfrm>
            <a:off x="6746447" y="341040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746447" y="356280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Line 42"/>
          <p:cNvSpPr>
            <a:spLocks noChangeShapeType="1"/>
          </p:cNvSpPr>
          <p:nvPr/>
        </p:nvSpPr>
        <p:spPr bwMode="auto">
          <a:xfrm>
            <a:off x="6746447" y="371520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Line 43"/>
          <p:cNvSpPr>
            <a:spLocks noChangeShapeType="1"/>
          </p:cNvSpPr>
          <p:nvPr/>
        </p:nvSpPr>
        <p:spPr bwMode="auto">
          <a:xfrm>
            <a:off x="6746447" y="325800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Oval 44"/>
          <p:cNvSpPr>
            <a:spLocks noChangeArrowheads="1"/>
          </p:cNvSpPr>
          <p:nvPr/>
        </p:nvSpPr>
        <p:spPr bwMode="auto">
          <a:xfrm>
            <a:off x="7127447" y="318180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Oval 45"/>
          <p:cNvSpPr>
            <a:spLocks noChangeArrowheads="1"/>
          </p:cNvSpPr>
          <p:nvPr/>
        </p:nvSpPr>
        <p:spPr bwMode="auto">
          <a:xfrm>
            <a:off x="7279847" y="333420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Oval 46"/>
          <p:cNvSpPr>
            <a:spLocks noChangeArrowheads="1"/>
          </p:cNvSpPr>
          <p:nvPr/>
        </p:nvSpPr>
        <p:spPr bwMode="auto">
          <a:xfrm>
            <a:off x="7127447" y="363900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47"/>
          <p:cNvSpPr>
            <a:spLocks noChangeArrowheads="1"/>
          </p:cNvSpPr>
          <p:nvPr/>
        </p:nvSpPr>
        <p:spPr bwMode="auto">
          <a:xfrm>
            <a:off x="7127447" y="379140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Oval 48"/>
          <p:cNvSpPr>
            <a:spLocks noChangeArrowheads="1"/>
          </p:cNvSpPr>
          <p:nvPr/>
        </p:nvSpPr>
        <p:spPr bwMode="auto">
          <a:xfrm>
            <a:off x="7127447" y="394380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Oval 49"/>
          <p:cNvSpPr>
            <a:spLocks noChangeArrowheads="1"/>
          </p:cNvSpPr>
          <p:nvPr/>
        </p:nvSpPr>
        <p:spPr bwMode="auto">
          <a:xfrm>
            <a:off x="7279847" y="409620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Oval 50"/>
          <p:cNvSpPr>
            <a:spLocks noChangeArrowheads="1"/>
          </p:cNvSpPr>
          <p:nvPr/>
        </p:nvSpPr>
        <p:spPr bwMode="auto">
          <a:xfrm>
            <a:off x="8118047" y="363900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Oval 51"/>
          <p:cNvSpPr>
            <a:spLocks noChangeArrowheads="1"/>
          </p:cNvSpPr>
          <p:nvPr/>
        </p:nvSpPr>
        <p:spPr bwMode="auto">
          <a:xfrm>
            <a:off x="7508447" y="409620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Oval 52"/>
          <p:cNvSpPr>
            <a:spLocks noChangeArrowheads="1"/>
          </p:cNvSpPr>
          <p:nvPr/>
        </p:nvSpPr>
        <p:spPr bwMode="auto">
          <a:xfrm>
            <a:off x="7813247" y="440100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Oval 53"/>
          <p:cNvSpPr>
            <a:spLocks noChangeArrowheads="1"/>
          </p:cNvSpPr>
          <p:nvPr/>
        </p:nvSpPr>
        <p:spPr bwMode="auto">
          <a:xfrm>
            <a:off x="8499047" y="440100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Oval 54"/>
          <p:cNvSpPr>
            <a:spLocks noChangeArrowheads="1"/>
          </p:cNvSpPr>
          <p:nvPr/>
        </p:nvSpPr>
        <p:spPr bwMode="auto">
          <a:xfrm>
            <a:off x="8346647" y="455340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Oval 55"/>
          <p:cNvSpPr>
            <a:spLocks noChangeArrowheads="1"/>
          </p:cNvSpPr>
          <p:nvPr/>
        </p:nvSpPr>
        <p:spPr bwMode="auto">
          <a:xfrm>
            <a:off x="8499047" y="348660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Oval 57"/>
          <p:cNvSpPr>
            <a:spLocks noChangeArrowheads="1"/>
          </p:cNvSpPr>
          <p:nvPr/>
        </p:nvSpPr>
        <p:spPr bwMode="auto">
          <a:xfrm>
            <a:off x="8499047" y="379140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Oval 58"/>
          <p:cNvSpPr>
            <a:spLocks noChangeArrowheads="1"/>
          </p:cNvSpPr>
          <p:nvPr/>
        </p:nvSpPr>
        <p:spPr bwMode="auto">
          <a:xfrm>
            <a:off x="8651447" y="409620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Oval 59"/>
          <p:cNvSpPr>
            <a:spLocks noChangeArrowheads="1"/>
          </p:cNvSpPr>
          <p:nvPr/>
        </p:nvSpPr>
        <p:spPr bwMode="auto">
          <a:xfrm>
            <a:off x="7508447" y="424860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Oval 60"/>
          <p:cNvSpPr>
            <a:spLocks noChangeArrowheads="1"/>
          </p:cNvSpPr>
          <p:nvPr/>
        </p:nvSpPr>
        <p:spPr bwMode="auto">
          <a:xfrm>
            <a:off x="6898847" y="394380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Oval 62"/>
          <p:cNvSpPr>
            <a:spLocks noChangeArrowheads="1"/>
          </p:cNvSpPr>
          <p:nvPr/>
        </p:nvSpPr>
        <p:spPr bwMode="auto">
          <a:xfrm>
            <a:off x="8651447" y="455340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Oval 63"/>
          <p:cNvSpPr>
            <a:spLocks noChangeArrowheads="1"/>
          </p:cNvSpPr>
          <p:nvPr/>
        </p:nvSpPr>
        <p:spPr bwMode="auto">
          <a:xfrm>
            <a:off x="6746447" y="348660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Oval 64"/>
          <p:cNvSpPr>
            <a:spLocks noChangeArrowheads="1"/>
          </p:cNvSpPr>
          <p:nvPr/>
        </p:nvSpPr>
        <p:spPr bwMode="auto">
          <a:xfrm>
            <a:off x="8118047" y="455340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Oval 65"/>
          <p:cNvSpPr>
            <a:spLocks noChangeArrowheads="1"/>
          </p:cNvSpPr>
          <p:nvPr/>
        </p:nvSpPr>
        <p:spPr bwMode="auto">
          <a:xfrm>
            <a:off x="8651447" y="440100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Oval 66"/>
          <p:cNvSpPr>
            <a:spLocks noChangeArrowheads="1"/>
          </p:cNvSpPr>
          <p:nvPr/>
        </p:nvSpPr>
        <p:spPr bwMode="auto">
          <a:xfrm>
            <a:off x="7813247" y="424860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Oval 67"/>
          <p:cNvSpPr>
            <a:spLocks noChangeArrowheads="1"/>
          </p:cNvSpPr>
          <p:nvPr/>
        </p:nvSpPr>
        <p:spPr bwMode="auto">
          <a:xfrm>
            <a:off x="7813247" y="455340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54" name="Straight Arrow Connector 253"/>
          <p:cNvCxnSpPr/>
          <p:nvPr/>
        </p:nvCxnSpPr>
        <p:spPr>
          <a:xfrm flipH="1">
            <a:off x="7789324" y="4816089"/>
            <a:ext cx="15538" cy="46136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Line 11"/>
          <p:cNvSpPr>
            <a:spLocks noChangeShapeType="1"/>
          </p:cNvSpPr>
          <p:nvPr/>
        </p:nvSpPr>
        <p:spPr bwMode="auto">
          <a:xfrm>
            <a:off x="6745494" y="6203794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Line 12"/>
          <p:cNvSpPr>
            <a:spLocks noChangeShapeType="1"/>
          </p:cNvSpPr>
          <p:nvPr/>
        </p:nvSpPr>
        <p:spPr bwMode="auto">
          <a:xfrm>
            <a:off x="6745494" y="6356194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Line 13"/>
          <p:cNvSpPr>
            <a:spLocks noChangeShapeType="1"/>
          </p:cNvSpPr>
          <p:nvPr/>
        </p:nvSpPr>
        <p:spPr bwMode="auto">
          <a:xfrm>
            <a:off x="6745494" y="6508594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Line 14"/>
          <p:cNvSpPr>
            <a:spLocks noChangeShapeType="1"/>
          </p:cNvSpPr>
          <p:nvPr/>
        </p:nvSpPr>
        <p:spPr bwMode="auto">
          <a:xfrm flipV="1">
            <a:off x="6735083" y="6660993"/>
            <a:ext cx="2144011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Oval 16"/>
          <p:cNvSpPr>
            <a:spLocks noChangeArrowheads="1"/>
          </p:cNvSpPr>
          <p:nvPr/>
        </p:nvSpPr>
        <p:spPr bwMode="auto">
          <a:xfrm>
            <a:off x="7812294" y="658479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Oval 18"/>
          <p:cNvSpPr>
            <a:spLocks noChangeArrowheads="1"/>
          </p:cNvSpPr>
          <p:nvPr/>
        </p:nvSpPr>
        <p:spPr bwMode="auto">
          <a:xfrm>
            <a:off x="7812294" y="643239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Oval 19"/>
          <p:cNvSpPr>
            <a:spLocks noChangeArrowheads="1"/>
          </p:cNvSpPr>
          <p:nvPr/>
        </p:nvSpPr>
        <p:spPr bwMode="auto">
          <a:xfrm>
            <a:off x="7812294" y="627999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Oval 20"/>
          <p:cNvSpPr>
            <a:spLocks noChangeArrowheads="1"/>
          </p:cNvSpPr>
          <p:nvPr/>
        </p:nvSpPr>
        <p:spPr bwMode="auto">
          <a:xfrm>
            <a:off x="7812294" y="612759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Oval 21"/>
          <p:cNvSpPr>
            <a:spLocks noChangeArrowheads="1"/>
          </p:cNvSpPr>
          <p:nvPr/>
        </p:nvSpPr>
        <p:spPr bwMode="auto">
          <a:xfrm>
            <a:off x="7812294" y="582279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Oval 22"/>
          <p:cNvSpPr>
            <a:spLocks noChangeArrowheads="1"/>
          </p:cNvSpPr>
          <p:nvPr/>
        </p:nvSpPr>
        <p:spPr bwMode="auto">
          <a:xfrm>
            <a:off x="8498094" y="61275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Oval 23"/>
          <p:cNvSpPr>
            <a:spLocks noChangeArrowheads="1"/>
          </p:cNvSpPr>
          <p:nvPr/>
        </p:nvSpPr>
        <p:spPr bwMode="auto">
          <a:xfrm>
            <a:off x="8498094" y="62799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Oval 24"/>
          <p:cNvSpPr>
            <a:spLocks noChangeArrowheads="1"/>
          </p:cNvSpPr>
          <p:nvPr/>
        </p:nvSpPr>
        <p:spPr bwMode="auto">
          <a:xfrm>
            <a:off x="8498094" y="64323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Oval 25"/>
          <p:cNvSpPr>
            <a:spLocks noChangeArrowheads="1"/>
          </p:cNvSpPr>
          <p:nvPr/>
        </p:nvSpPr>
        <p:spPr bwMode="auto">
          <a:xfrm>
            <a:off x="8498094" y="65847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Oval 29"/>
          <p:cNvSpPr>
            <a:spLocks noChangeArrowheads="1"/>
          </p:cNvSpPr>
          <p:nvPr/>
        </p:nvSpPr>
        <p:spPr bwMode="auto">
          <a:xfrm>
            <a:off x="8650494" y="61275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Oval 30"/>
          <p:cNvSpPr>
            <a:spLocks noChangeArrowheads="1"/>
          </p:cNvSpPr>
          <p:nvPr/>
        </p:nvSpPr>
        <p:spPr bwMode="auto">
          <a:xfrm>
            <a:off x="8650494" y="62799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Oval 31"/>
          <p:cNvSpPr>
            <a:spLocks noChangeArrowheads="1"/>
          </p:cNvSpPr>
          <p:nvPr/>
        </p:nvSpPr>
        <p:spPr bwMode="auto">
          <a:xfrm>
            <a:off x="8650494" y="64323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Oval 32"/>
          <p:cNvSpPr>
            <a:spLocks noChangeArrowheads="1"/>
          </p:cNvSpPr>
          <p:nvPr/>
        </p:nvSpPr>
        <p:spPr bwMode="auto">
          <a:xfrm>
            <a:off x="8650494" y="65847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Line 68"/>
          <p:cNvSpPr>
            <a:spLocks noChangeShapeType="1"/>
          </p:cNvSpPr>
          <p:nvPr/>
        </p:nvSpPr>
        <p:spPr bwMode="auto">
          <a:xfrm>
            <a:off x="6745494" y="5746594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Oval 69"/>
          <p:cNvSpPr>
            <a:spLocks noChangeArrowheads="1"/>
          </p:cNvSpPr>
          <p:nvPr/>
        </p:nvSpPr>
        <p:spPr bwMode="auto">
          <a:xfrm>
            <a:off x="8345694" y="56703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Oval 72"/>
          <p:cNvSpPr>
            <a:spLocks noChangeArrowheads="1"/>
          </p:cNvSpPr>
          <p:nvPr/>
        </p:nvSpPr>
        <p:spPr bwMode="auto">
          <a:xfrm>
            <a:off x="8650494" y="56703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Oval 73"/>
          <p:cNvSpPr>
            <a:spLocks noChangeArrowheads="1"/>
          </p:cNvSpPr>
          <p:nvPr/>
        </p:nvSpPr>
        <p:spPr bwMode="auto">
          <a:xfrm>
            <a:off x="8117094" y="56703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Oval 74"/>
          <p:cNvSpPr>
            <a:spLocks noChangeArrowheads="1"/>
          </p:cNvSpPr>
          <p:nvPr/>
        </p:nvSpPr>
        <p:spPr bwMode="auto">
          <a:xfrm>
            <a:off x="7812294" y="567039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Line 75"/>
          <p:cNvSpPr>
            <a:spLocks noChangeShapeType="1"/>
          </p:cNvSpPr>
          <p:nvPr/>
        </p:nvSpPr>
        <p:spPr bwMode="auto">
          <a:xfrm>
            <a:off x="6745494" y="5594194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Oval 76"/>
          <p:cNvSpPr>
            <a:spLocks noChangeArrowheads="1"/>
          </p:cNvSpPr>
          <p:nvPr/>
        </p:nvSpPr>
        <p:spPr bwMode="auto">
          <a:xfrm>
            <a:off x="8345694" y="55179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Oval 79"/>
          <p:cNvSpPr>
            <a:spLocks noChangeArrowheads="1"/>
          </p:cNvSpPr>
          <p:nvPr/>
        </p:nvSpPr>
        <p:spPr bwMode="auto">
          <a:xfrm>
            <a:off x="8650494" y="55179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Oval 80"/>
          <p:cNvSpPr>
            <a:spLocks noChangeArrowheads="1"/>
          </p:cNvSpPr>
          <p:nvPr/>
        </p:nvSpPr>
        <p:spPr bwMode="auto">
          <a:xfrm>
            <a:off x="8117094" y="55179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Oval 81"/>
          <p:cNvSpPr>
            <a:spLocks noChangeArrowheads="1"/>
          </p:cNvSpPr>
          <p:nvPr/>
        </p:nvSpPr>
        <p:spPr bwMode="auto">
          <a:xfrm>
            <a:off x="7812294" y="551799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Line 82"/>
          <p:cNvSpPr>
            <a:spLocks noChangeShapeType="1"/>
          </p:cNvSpPr>
          <p:nvPr/>
        </p:nvSpPr>
        <p:spPr bwMode="auto">
          <a:xfrm>
            <a:off x="6745494" y="5441794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Oval 83"/>
          <p:cNvSpPr>
            <a:spLocks noChangeArrowheads="1"/>
          </p:cNvSpPr>
          <p:nvPr/>
        </p:nvSpPr>
        <p:spPr bwMode="auto">
          <a:xfrm>
            <a:off x="8345694" y="53655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Oval 86"/>
          <p:cNvSpPr>
            <a:spLocks noChangeArrowheads="1"/>
          </p:cNvSpPr>
          <p:nvPr/>
        </p:nvSpPr>
        <p:spPr bwMode="auto">
          <a:xfrm>
            <a:off x="8650494" y="53655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Oval 87"/>
          <p:cNvSpPr>
            <a:spLocks noChangeArrowheads="1"/>
          </p:cNvSpPr>
          <p:nvPr/>
        </p:nvSpPr>
        <p:spPr bwMode="auto">
          <a:xfrm>
            <a:off x="8117094" y="53655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Oval 88"/>
          <p:cNvSpPr>
            <a:spLocks noChangeArrowheads="1"/>
          </p:cNvSpPr>
          <p:nvPr/>
        </p:nvSpPr>
        <p:spPr bwMode="auto">
          <a:xfrm>
            <a:off x="7812294" y="536559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Line 89"/>
          <p:cNvSpPr>
            <a:spLocks noChangeShapeType="1"/>
          </p:cNvSpPr>
          <p:nvPr/>
        </p:nvSpPr>
        <p:spPr bwMode="auto">
          <a:xfrm>
            <a:off x="7730076" y="6051394"/>
            <a:ext cx="114901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Oval 90"/>
          <p:cNvSpPr>
            <a:spLocks noChangeArrowheads="1"/>
          </p:cNvSpPr>
          <p:nvPr/>
        </p:nvSpPr>
        <p:spPr bwMode="auto">
          <a:xfrm>
            <a:off x="7507494" y="59751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Oval 91"/>
          <p:cNvSpPr>
            <a:spLocks noChangeArrowheads="1"/>
          </p:cNvSpPr>
          <p:nvPr/>
        </p:nvSpPr>
        <p:spPr bwMode="auto">
          <a:xfrm>
            <a:off x="7812294" y="597519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Line 92"/>
          <p:cNvSpPr>
            <a:spLocks noChangeShapeType="1"/>
          </p:cNvSpPr>
          <p:nvPr/>
        </p:nvSpPr>
        <p:spPr bwMode="auto">
          <a:xfrm flipH="1">
            <a:off x="8498094" y="6051394"/>
            <a:ext cx="381000" cy="0"/>
          </a:xfrm>
          <a:prstGeom prst="line">
            <a:avLst/>
          </a:prstGeom>
          <a:noFill/>
          <a:ln w="76200">
            <a:solidFill>
              <a:srgbClr val="7F7F7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Line 93"/>
          <p:cNvSpPr>
            <a:spLocks noChangeShapeType="1"/>
          </p:cNvSpPr>
          <p:nvPr/>
        </p:nvSpPr>
        <p:spPr bwMode="auto">
          <a:xfrm>
            <a:off x="6745494" y="5898994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Oval 94"/>
          <p:cNvSpPr>
            <a:spLocks noChangeArrowheads="1"/>
          </p:cNvSpPr>
          <p:nvPr/>
        </p:nvSpPr>
        <p:spPr bwMode="auto">
          <a:xfrm>
            <a:off x="8345694" y="58227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Oval 97"/>
          <p:cNvSpPr>
            <a:spLocks noChangeArrowheads="1"/>
          </p:cNvSpPr>
          <p:nvPr/>
        </p:nvSpPr>
        <p:spPr bwMode="auto">
          <a:xfrm>
            <a:off x="8650494" y="58227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Oval 98"/>
          <p:cNvSpPr>
            <a:spLocks noChangeArrowheads="1"/>
          </p:cNvSpPr>
          <p:nvPr/>
        </p:nvSpPr>
        <p:spPr bwMode="auto">
          <a:xfrm>
            <a:off x="8117094" y="58227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Oval 99"/>
          <p:cNvSpPr>
            <a:spLocks noChangeArrowheads="1"/>
          </p:cNvSpPr>
          <p:nvPr/>
        </p:nvSpPr>
        <p:spPr bwMode="auto">
          <a:xfrm>
            <a:off x="7812294" y="582279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9" name="Straight Arrow Connector 328"/>
          <p:cNvCxnSpPr/>
          <p:nvPr/>
        </p:nvCxnSpPr>
        <p:spPr>
          <a:xfrm>
            <a:off x="7732039" y="2703729"/>
            <a:ext cx="26124" cy="478075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Oval 64"/>
          <p:cNvSpPr>
            <a:spLocks noChangeArrowheads="1"/>
          </p:cNvSpPr>
          <p:nvPr/>
        </p:nvSpPr>
        <p:spPr bwMode="auto">
          <a:xfrm>
            <a:off x="7970567" y="4547035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Oval 64"/>
          <p:cNvSpPr>
            <a:spLocks noChangeArrowheads="1"/>
          </p:cNvSpPr>
          <p:nvPr/>
        </p:nvSpPr>
        <p:spPr bwMode="auto">
          <a:xfrm>
            <a:off x="7964207" y="4417179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Oval 64"/>
          <p:cNvSpPr>
            <a:spLocks noChangeArrowheads="1"/>
          </p:cNvSpPr>
          <p:nvPr/>
        </p:nvSpPr>
        <p:spPr bwMode="auto">
          <a:xfrm>
            <a:off x="7969137" y="4249223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Oval 64"/>
          <p:cNvSpPr>
            <a:spLocks noChangeArrowheads="1"/>
          </p:cNvSpPr>
          <p:nvPr/>
        </p:nvSpPr>
        <p:spPr bwMode="auto">
          <a:xfrm>
            <a:off x="7969127" y="4033980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Oval 25"/>
          <p:cNvSpPr>
            <a:spLocks noChangeArrowheads="1"/>
          </p:cNvSpPr>
          <p:nvPr/>
        </p:nvSpPr>
        <p:spPr bwMode="auto">
          <a:xfrm>
            <a:off x="7980174" y="6578425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Oval 25"/>
          <p:cNvSpPr>
            <a:spLocks noChangeArrowheads="1"/>
          </p:cNvSpPr>
          <p:nvPr/>
        </p:nvSpPr>
        <p:spPr bwMode="auto">
          <a:xfrm>
            <a:off x="7973814" y="6413287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Oval 25"/>
          <p:cNvSpPr>
            <a:spLocks noChangeArrowheads="1"/>
          </p:cNvSpPr>
          <p:nvPr/>
        </p:nvSpPr>
        <p:spPr bwMode="auto">
          <a:xfrm>
            <a:off x="7973814" y="6272159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Oval 25"/>
          <p:cNvSpPr>
            <a:spLocks noChangeArrowheads="1"/>
          </p:cNvSpPr>
          <p:nvPr/>
        </p:nvSpPr>
        <p:spPr bwMode="auto">
          <a:xfrm>
            <a:off x="7967454" y="610702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Oval 25"/>
          <p:cNvSpPr>
            <a:spLocks noChangeArrowheads="1"/>
          </p:cNvSpPr>
          <p:nvPr/>
        </p:nvSpPr>
        <p:spPr bwMode="auto">
          <a:xfrm>
            <a:off x="7956174" y="5848775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Oval 25"/>
          <p:cNvSpPr>
            <a:spLocks noChangeArrowheads="1"/>
          </p:cNvSpPr>
          <p:nvPr/>
        </p:nvSpPr>
        <p:spPr bwMode="auto">
          <a:xfrm>
            <a:off x="7949814" y="5683637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Oval 25"/>
          <p:cNvSpPr>
            <a:spLocks noChangeArrowheads="1"/>
          </p:cNvSpPr>
          <p:nvPr/>
        </p:nvSpPr>
        <p:spPr bwMode="auto">
          <a:xfrm>
            <a:off x="7949814" y="5542509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Oval 25"/>
          <p:cNvSpPr>
            <a:spLocks noChangeArrowheads="1"/>
          </p:cNvSpPr>
          <p:nvPr/>
        </p:nvSpPr>
        <p:spPr bwMode="auto">
          <a:xfrm>
            <a:off x="7943454" y="537737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Oval 25"/>
          <p:cNvSpPr>
            <a:spLocks noChangeArrowheads="1"/>
          </p:cNvSpPr>
          <p:nvPr/>
        </p:nvSpPr>
        <p:spPr bwMode="auto">
          <a:xfrm>
            <a:off x="7967454" y="5988475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Line 92"/>
          <p:cNvSpPr>
            <a:spLocks noChangeShapeType="1"/>
          </p:cNvSpPr>
          <p:nvPr/>
        </p:nvSpPr>
        <p:spPr bwMode="auto">
          <a:xfrm flipH="1" flipV="1">
            <a:off x="6747457" y="4627404"/>
            <a:ext cx="760989" cy="2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Line 92"/>
          <p:cNvSpPr>
            <a:spLocks noChangeShapeType="1"/>
          </p:cNvSpPr>
          <p:nvPr/>
        </p:nvSpPr>
        <p:spPr bwMode="auto">
          <a:xfrm flipH="1">
            <a:off x="6740677" y="4477202"/>
            <a:ext cx="58982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Oval 56"/>
          <p:cNvSpPr>
            <a:spLocks noChangeArrowheads="1"/>
          </p:cNvSpPr>
          <p:nvPr/>
        </p:nvSpPr>
        <p:spPr bwMode="auto">
          <a:xfrm>
            <a:off x="7279847" y="455340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Oval 61"/>
          <p:cNvSpPr>
            <a:spLocks noChangeArrowheads="1"/>
          </p:cNvSpPr>
          <p:nvPr/>
        </p:nvSpPr>
        <p:spPr bwMode="auto">
          <a:xfrm>
            <a:off x="6898847" y="455340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Line 92"/>
          <p:cNvSpPr>
            <a:spLocks noChangeShapeType="1"/>
          </p:cNvSpPr>
          <p:nvPr/>
        </p:nvSpPr>
        <p:spPr bwMode="auto">
          <a:xfrm flipH="1">
            <a:off x="6741433" y="6203794"/>
            <a:ext cx="58982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Line 92"/>
          <p:cNvSpPr>
            <a:spLocks noChangeShapeType="1"/>
          </p:cNvSpPr>
          <p:nvPr/>
        </p:nvSpPr>
        <p:spPr bwMode="auto">
          <a:xfrm flipH="1">
            <a:off x="6735083" y="6356194"/>
            <a:ext cx="58982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Line 92"/>
          <p:cNvSpPr>
            <a:spLocks noChangeShapeType="1"/>
          </p:cNvSpPr>
          <p:nvPr/>
        </p:nvSpPr>
        <p:spPr bwMode="auto">
          <a:xfrm flipH="1">
            <a:off x="6739810" y="6509033"/>
            <a:ext cx="58982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Line 92"/>
          <p:cNvSpPr>
            <a:spLocks noChangeShapeType="1"/>
          </p:cNvSpPr>
          <p:nvPr/>
        </p:nvSpPr>
        <p:spPr bwMode="auto">
          <a:xfrm flipH="1">
            <a:off x="6733460" y="6661433"/>
            <a:ext cx="58982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Line 92"/>
          <p:cNvSpPr>
            <a:spLocks noChangeShapeType="1"/>
          </p:cNvSpPr>
          <p:nvPr/>
        </p:nvSpPr>
        <p:spPr bwMode="auto">
          <a:xfrm flipH="1" flipV="1">
            <a:off x="6742354" y="5441794"/>
            <a:ext cx="760989" cy="2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Line 92"/>
          <p:cNvSpPr>
            <a:spLocks noChangeShapeType="1"/>
          </p:cNvSpPr>
          <p:nvPr/>
        </p:nvSpPr>
        <p:spPr bwMode="auto">
          <a:xfrm flipH="1" flipV="1">
            <a:off x="6746505" y="5594194"/>
            <a:ext cx="760989" cy="2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Line 92"/>
          <p:cNvSpPr>
            <a:spLocks noChangeShapeType="1"/>
          </p:cNvSpPr>
          <p:nvPr/>
        </p:nvSpPr>
        <p:spPr bwMode="auto">
          <a:xfrm flipH="1" flipV="1">
            <a:off x="6746505" y="5898994"/>
            <a:ext cx="760989" cy="2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Line 92"/>
          <p:cNvSpPr>
            <a:spLocks noChangeShapeType="1"/>
          </p:cNvSpPr>
          <p:nvPr/>
        </p:nvSpPr>
        <p:spPr bwMode="auto">
          <a:xfrm flipH="1" flipV="1">
            <a:off x="6740155" y="5746814"/>
            <a:ext cx="760989" cy="2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Oval 70"/>
          <p:cNvSpPr>
            <a:spLocks noChangeArrowheads="1"/>
          </p:cNvSpPr>
          <p:nvPr/>
        </p:nvSpPr>
        <p:spPr bwMode="auto">
          <a:xfrm>
            <a:off x="7278894" y="56703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Oval 71"/>
          <p:cNvSpPr>
            <a:spLocks noChangeArrowheads="1"/>
          </p:cNvSpPr>
          <p:nvPr/>
        </p:nvSpPr>
        <p:spPr bwMode="auto">
          <a:xfrm>
            <a:off x="6897894" y="56703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Oval 77"/>
          <p:cNvSpPr>
            <a:spLocks noChangeArrowheads="1"/>
          </p:cNvSpPr>
          <p:nvPr/>
        </p:nvSpPr>
        <p:spPr bwMode="auto">
          <a:xfrm>
            <a:off x="7278894" y="55179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Oval 78"/>
          <p:cNvSpPr>
            <a:spLocks noChangeArrowheads="1"/>
          </p:cNvSpPr>
          <p:nvPr/>
        </p:nvSpPr>
        <p:spPr bwMode="auto">
          <a:xfrm>
            <a:off x="6897894" y="55179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Oval 95"/>
          <p:cNvSpPr>
            <a:spLocks noChangeArrowheads="1"/>
          </p:cNvSpPr>
          <p:nvPr/>
        </p:nvSpPr>
        <p:spPr bwMode="auto">
          <a:xfrm>
            <a:off x="7278894" y="58227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Oval 96"/>
          <p:cNvSpPr>
            <a:spLocks noChangeArrowheads="1"/>
          </p:cNvSpPr>
          <p:nvPr/>
        </p:nvSpPr>
        <p:spPr bwMode="auto">
          <a:xfrm>
            <a:off x="6897894" y="5822794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Oval 77"/>
          <p:cNvSpPr>
            <a:spLocks noChangeArrowheads="1"/>
          </p:cNvSpPr>
          <p:nvPr/>
        </p:nvSpPr>
        <p:spPr bwMode="auto">
          <a:xfrm>
            <a:off x="7290174" y="5352856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Oval 78"/>
          <p:cNvSpPr>
            <a:spLocks noChangeArrowheads="1"/>
          </p:cNvSpPr>
          <p:nvPr/>
        </p:nvSpPr>
        <p:spPr bwMode="auto">
          <a:xfrm>
            <a:off x="6909174" y="5352856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Line 3"/>
          <p:cNvSpPr>
            <a:spLocks noChangeShapeType="1"/>
          </p:cNvSpPr>
          <p:nvPr/>
        </p:nvSpPr>
        <p:spPr bwMode="auto">
          <a:xfrm>
            <a:off x="6660957" y="1840651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Line 4"/>
          <p:cNvSpPr>
            <a:spLocks noChangeShapeType="1"/>
          </p:cNvSpPr>
          <p:nvPr/>
        </p:nvSpPr>
        <p:spPr bwMode="auto">
          <a:xfrm>
            <a:off x="6660957" y="1993051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Line 5"/>
          <p:cNvSpPr>
            <a:spLocks noChangeShapeType="1"/>
          </p:cNvSpPr>
          <p:nvPr/>
        </p:nvSpPr>
        <p:spPr bwMode="auto">
          <a:xfrm>
            <a:off x="6660957" y="2145451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Line 6"/>
          <p:cNvSpPr>
            <a:spLocks noChangeShapeType="1"/>
          </p:cNvSpPr>
          <p:nvPr/>
        </p:nvSpPr>
        <p:spPr bwMode="auto">
          <a:xfrm>
            <a:off x="6660957" y="2297851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Line 7"/>
          <p:cNvSpPr>
            <a:spLocks noChangeShapeType="1"/>
          </p:cNvSpPr>
          <p:nvPr/>
        </p:nvSpPr>
        <p:spPr bwMode="auto">
          <a:xfrm>
            <a:off x="6660957" y="2450251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Line 8"/>
          <p:cNvSpPr>
            <a:spLocks noChangeShapeType="1"/>
          </p:cNvSpPr>
          <p:nvPr/>
        </p:nvSpPr>
        <p:spPr bwMode="auto">
          <a:xfrm>
            <a:off x="6660957" y="2602651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Line 9"/>
          <p:cNvSpPr>
            <a:spLocks noChangeShapeType="1"/>
          </p:cNvSpPr>
          <p:nvPr/>
        </p:nvSpPr>
        <p:spPr bwMode="auto">
          <a:xfrm>
            <a:off x="6660957" y="1383451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Line 10"/>
          <p:cNvSpPr>
            <a:spLocks noChangeShapeType="1"/>
          </p:cNvSpPr>
          <p:nvPr/>
        </p:nvSpPr>
        <p:spPr bwMode="auto">
          <a:xfrm>
            <a:off x="6660957" y="1535851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Line 11"/>
          <p:cNvSpPr>
            <a:spLocks noChangeShapeType="1"/>
          </p:cNvSpPr>
          <p:nvPr/>
        </p:nvSpPr>
        <p:spPr bwMode="auto">
          <a:xfrm>
            <a:off x="6660957" y="1688251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Line 12"/>
          <p:cNvSpPr>
            <a:spLocks noChangeShapeType="1"/>
          </p:cNvSpPr>
          <p:nvPr/>
        </p:nvSpPr>
        <p:spPr bwMode="auto">
          <a:xfrm>
            <a:off x="6660957" y="1231051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3" name="Oval 13"/>
          <p:cNvSpPr>
            <a:spLocks noChangeArrowheads="1"/>
          </p:cNvSpPr>
          <p:nvPr/>
        </p:nvSpPr>
        <p:spPr bwMode="auto">
          <a:xfrm>
            <a:off x="7041957" y="11548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4" name="Oval 14"/>
          <p:cNvSpPr>
            <a:spLocks noChangeArrowheads="1"/>
          </p:cNvSpPr>
          <p:nvPr/>
        </p:nvSpPr>
        <p:spPr bwMode="auto">
          <a:xfrm>
            <a:off x="7194357" y="13072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Oval 15"/>
          <p:cNvSpPr>
            <a:spLocks noChangeArrowheads="1"/>
          </p:cNvSpPr>
          <p:nvPr/>
        </p:nvSpPr>
        <p:spPr bwMode="auto">
          <a:xfrm>
            <a:off x="7041957" y="16120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Oval 16"/>
          <p:cNvSpPr>
            <a:spLocks noChangeArrowheads="1"/>
          </p:cNvSpPr>
          <p:nvPr/>
        </p:nvSpPr>
        <p:spPr bwMode="auto">
          <a:xfrm>
            <a:off x="7041957" y="17644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Oval 17"/>
          <p:cNvSpPr>
            <a:spLocks noChangeArrowheads="1"/>
          </p:cNvSpPr>
          <p:nvPr/>
        </p:nvSpPr>
        <p:spPr bwMode="auto">
          <a:xfrm>
            <a:off x="7041957" y="19168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Oval 18"/>
          <p:cNvSpPr>
            <a:spLocks noChangeArrowheads="1"/>
          </p:cNvSpPr>
          <p:nvPr/>
        </p:nvSpPr>
        <p:spPr bwMode="auto">
          <a:xfrm>
            <a:off x="7194357" y="20692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Oval 19"/>
          <p:cNvSpPr>
            <a:spLocks noChangeArrowheads="1"/>
          </p:cNvSpPr>
          <p:nvPr/>
        </p:nvSpPr>
        <p:spPr bwMode="auto">
          <a:xfrm>
            <a:off x="8032557" y="16120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Oval 20"/>
          <p:cNvSpPr>
            <a:spLocks noChangeArrowheads="1"/>
          </p:cNvSpPr>
          <p:nvPr/>
        </p:nvSpPr>
        <p:spPr bwMode="auto">
          <a:xfrm>
            <a:off x="7422957" y="20692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" name="Oval 21"/>
          <p:cNvSpPr>
            <a:spLocks noChangeArrowheads="1"/>
          </p:cNvSpPr>
          <p:nvPr/>
        </p:nvSpPr>
        <p:spPr bwMode="auto">
          <a:xfrm>
            <a:off x="7727757" y="237405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Oval 22"/>
          <p:cNvSpPr>
            <a:spLocks noChangeArrowheads="1"/>
          </p:cNvSpPr>
          <p:nvPr/>
        </p:nvSpPr>
        <p:spPr bwMode="auto">
          <a:xfrm>
            <a:off x="8413557" y="23740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Oval 23"/>
          <p:cNvSpPr>
            <a:spLocks noChangeArrowheads="1"/>
          </p:cNvSpPr>
          <p:nvPr/>
        </p:nvSpPr>
        <p:spPr bwMode="auto">
          <a:xfrm>
            <a:off x="8261157" y="25264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Oval 24"/>
          <p:cNvSpPr>
            <a:spLocks noChangeArrowheads="1"/>
          </p:cNvSpPr>
          <p:nvPr/>
        </p:nvSpPr>
        <p:spPr bwMode="auto">
          <a:xfrm>
            <a:off x="8413557" y="14596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Oval 25"/>
          <p:cNvSpPr>
            <a:spLocks noChangeArrowheads="1"/>
          </p:cNvSpPr>
          <p:nvPr/>
        </p:nvSpPr>
        <p:spPr bwMode="auto">
          <a:xfrm>
            <a:off x="7194357" y="25264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Oval 26"/>
          <p:cNvSpPr>
            <a:spLocks noChangeArrowheads="1"/>
          </p:cNvSpPr>
          <p:nvPr/>
        </p:nvSpPr>
        <p:spPr bwMode="auto">
          <a:xfrm>
            <a:off x="8413557" y="17644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Oval 27"/>
          <p:cNvSpPr>
            <a:spLocks noChangeArrowheads="1"/>
          </p:cNvSpPr>
          <p:nvPr/>
        </p:nvSpPr>
        <p:spPr bwMode="auto">
          <a:xfrm>
            <a:off x="8565957" y="20692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Oval 28"/>
          <p:cNvSpPr>
            <a:spLocks noChangeArrowheads="1"/>
          </p:cNvSpPr>
          <p:nvPr/>
        </p:nvSpPr>
        <p:spPr bwMode="auto">
          <a:xfrm>
            <a:off x="7422957" y="22216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Oval 29"/>
          <p:cNvSpPr>
            <a:spLocks noChangeArrowheads="1"/>
          </p:cNvSpPr>
          <p:nvPr/>
        </p:nvSpPr>
        <p:spPr bwMode="auto">
          <a:xfrm>
            <a:off x="6813357" y="19168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0" name="Oval 30"/>
          <p:cNvSpPr>
            <a:spLocks noChangeArrowheads="1"/>
          </p:cNvSpPr>
          <p:nvPr/>
        </p:nvSpPr>
        <p:spPr bwMode="auto">
          <a:xfrm>
            <a:off x="6813357" y="25264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Oval 78"/>
          <p:cNvSpPr>
            <a:spLocks noChangeArrowheads="1"/>
          </p:cNvSpPr>
          <p:nvPr/>
        </p:nvSpPr>
        <p:spPr bwMode="auto">
          <a:xfrm>
            <a:off x="8565957" y="25264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Oval 23"/>
          <p:cNvSpPr>
            <a:spLocks noChangeArrowheads="1"/>
          </p:cNvSpPr>
          <p:nvPr/>
        </p:nvSpPr>
        <p:spPr bwMode="auto">
          <a:xfrm>
            <a:off x="7905557" y="23740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9007" y="437483"/>
            <a:ext cx="2594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Selection acts on multiple </a:t>
            </a:r>
            <a:endParaRPr lang="en-US" dirty="0" smtClean="0"/>
          </a:p>
          <a:p>
            <a:r>
              <a:rPr lang="en-US" dirty="0" smtClean="0"/>
              <a:t>mutations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t same locus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7100" y="432337"/>
            <a:ext cx="3897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Selection acts on a single mutation</a:t>
            </a:r>
          </a:p>
          <a:p>
            <a:r>
              <a:rPr lang="en-US" dirty="0"/>
              <a:t>t</a:t>
            </a:r>
            <a:r>
              <a:rPr lang="en-US" dirty="0" smtClean="0"/>
              <a:t>hat has been a </a:t>
            </a:r>
            <a:r>
              <a:rPr lang="en-US" dirty="0" smtClean="0"/>
              <a:t>standing </a:t>
            </a:r>
            <a:r>
              <a:rPr lang="en-US" dirty="0" smtClean="0"/>
              <a:t>polymorphism</a:t>
            </a:r>
          </a:p>
        </p:txBody>
      </p:sp>
      <p:sp>
        <p:nvSpPr>
          <p:cNvPr id="416" name="Rectangle 415"/>
          <p:cNvSpPr/>
          <p:nvPr/>
        </p:nvSpPr>
        <p:spPr>
          <a:xfrm>
            <a:off x="1432225" y="4846874"/>
            <a:ext cx="1182461" cy="4297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Line 3"/>
          <p:cNvSpPr>
            <a:spLocks noChangeShapeType="1"/>
          </p:cNvSpPr>
          <p:nvPr/>
        </p:nvSpPr>
        <p:spPr bwMode="auto">
          <a:xfrm>
            <a:off x="186980" y="2221651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8" name="Line 4"/>
          <p:cNvSpPr>
            <a:spLocks noChangeShapeType="1"/>
          </p:cNvSpPr>
          <p:nvPr/>
        </p:nvSpPr>
        <p:spPr bwMode="auto">
          <a:xfrm>
            <a:off x="186980" y="2374051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" name="Line 5"/>
          <p:cNvSpPr>
            <a:spLocks noChangeShapeType="1"/>
          </p:cNvSpPr>
          <p:nvPr/>
        </p:nvSpPr>
        <p:spPr bwMode="auto">
          <a:xfrm>
            <a:off x="186980" y="2526451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" name="Line 6"/>
          <p:cNvSpPr>
            <a:spLocks noChangeShapeType="1"/>
          </p:cNvSpPr>
          <p:nvPr/>
        </p:nvSpPr>
        <p:spPr bwMode="auto">
          <a:xfrm>
            <a:off x="186980" y="2678851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Line 7"/>
          <p:cNvSpPr>
            <a:spLocks noChangeShapeType="1"/>
          </p:cNvSpPr>
          <p:nvPr/>
        </p:nvSpPr>
        <p:spPr bwMode="auto">
          <a:xfrm>
            <a:off x="186980" y="2831251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2" name="Line 8"/>
          <p:cNvSpPr>
            <a:spLocks noChangeShapeType="1"/>
          </p:cNvSpPr>
          <p:nvPr/>
        </p:nvSpPr>
        <p:spPr bwMode="auto">
          <a:xfrm>
            <a:off x="186980" y="2983651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3" name="Line 9"/>
          <p:cNvSpPr>
            <a:spLocks noChangeShapeType="1"/>
          </p:cNvSpPr>
          <p:nvPr/>
        </p:nvSpPr>
        <p:spPr bwMode="auto">
          <a:xfrm>
            <a:off x="186980" y="1764451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4" name="Line 10"/>
          <p:cNvSpPr>
            <a:spLocks noChangeShapeType="1"/>
          </p:cNvSpPr>
          <p:nvPr/>
        </p:nvSpPr>
        <p:spPr bwMode="auto">
          <a:xfrm>
            <a:off x="186980" y="1916851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Line 11"/>
          <p:cNvSpPr>
            <a:spLocks noChangeShapeType="1"/>
          </p:cNvSpPr>
          <p:nvPr/>
        </p:nvSpPr>
        <p:spPr bwMode="auto">
          <a:xfrm>
            <a:off x="186980" y="2069251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6" name="Line 12"/>
          <p:cNvSpPr>
            <a:spLocks noChangeShapeType="1"/>
          </p:cNvSpPr>
          <p:nvPr/>
        </p:nvSpPr>
        <p:spPr bwMode="auto">
          <a:xfrm>
            <a:off x="186980" y="1612051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7" name="Oval 13"/>
          <p:cNvSpPr>
            <a:spLocks noChangeArrowheads="1"/>
          </p:cNvSpPr>
          <p:nvPr/>
        </p:nvSpPr>
        <p:spPr bwMode="auto">
          <a:xfrm>
            <a:off x="567980" y="15358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8" name="Oval 14"/>
          <p:cNvSpPr>
            <a:spLocks noChangeArrowheads="1"/>
          </p:cNvSpPr>
          <p:nvPr/>
        </p:nvSpPr>
        <p:spPr bwMode="auto">
          <a:xfrm>
            <a:off x="720380" y="16882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Oval 15"/>
          <p:cNvSpPr>
            <a:spLocks noChangeArrowheads="1"/>
          </p:cNvSpPr>
          <p:nvPr/>
        </p:nvSpPr>
        <p:spPr bwMode="auto">
          <a:xfrm>
            <a:off x="567980" y="19930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" name="Oval 16"/>
          <p:cNvSpPr>
            <a:spLocks noChangeArrowheads="1"/>
          </p:cNvSpPr>
          <p:nvPr/>
        </p:nvSpPr>
        <p:spPr bwMode="auto">
          <a:xfrm>
            <a:off x="567980" y="21454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1" name="Oval 17"/>
          <p:cNvSpPr>
            <a:spLocks noChangeArrowheads="1"/>
          </p:cNvSpPr>
          <p:nvPr/>
        </p:nvSpPr>
        <p:spPr bwMode="auto">
          <a:xfrm>
            <a:off x="567980" y="22978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2" name="Oval 18"/>
          <p:cNvSpPr>
            <a:spLocks noChangeArrowheads="1"/>
          </p:cNvSpPr>
          <p:nvPr/>
        </p:nvSpPr>
        <p:spPr bwMode="auto">
          <a:xfrm>
            <a:off x="720380" y="24502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3" name="Oval 19"/>
          <p:cNvSpPr>
            <a:spLocks noChangeArrowheads="1"/>
          </p:cNvSpPr>
          <p:nvPr/>
        </p:nvSpPr>
        <p:spPr bwMode="auto">
          <a:xfrm>
            <a:off x="1558580" y="19930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4" name="Oval 20"/>
          <p:cNvSpPr>
            <a:spLocks noChangeArrowheads="1"/>
          </p:cNvSpPr>
          <p:nvPr/>
        </p:nvSpPr>
        <p:spPr bwMode="auto">
          <a:xfrm>
            <a:off x="948980" y="24502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Oval 21"/>
          <p:cNvSpPr>
            <a:spLocks noChangeArrowheads="1"/>
          </p:cNvSpPr>
          <p:nvPr/>
        </p:nvSpPr>
        <p:spPr bwMode="auto">
          <a:xfrm>
            <a:off x="1253780" y="275505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6" name="Oval 22"/>
          <p:cNvSpPr>
            <a:spLocks noChangeArrowheads="1"/>
          </p:cNvSpPr>
          <p:nvPr/>
        </p:nvSpPr>
        <p:spPr bwMode="auto">
          <a:xfrm>
            <a:off x="1939580" y="27550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7" name="Oval 23"/>
          <p:cNvSpPr>
            <a:spLocks noChangeArrowheads="1"/>
          </p:cNvSpPr>
          <p:nvPr/>
        </p:nvSpPr>
        <p:spPr bwMode="auto">
          <a:xfrm>
            <a:off x="1787180" y="29074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8" name="Oval 24"/>
          <p:cNvSpPr>
            <a:spLocks noChangeArrowheads="1"/>
          </p:cNvSpPr>
          <p:nvPr/>
        </p:nvSpPr>
        <p:spPr bwMode="auto">
          <a:xfrm>
            <a:off x="1939580" y="18406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9" name="Oval 25"/>
          <p:cNvSpPr>
            <a:spLocks noChangeArrowheads="1"/>
          </p:cNvSpPr>
          <p:nvPr/>
        </p:nvSpPr>
        <p:spPr bwMode="auto">
          <a:xfrm>
            <a:off x="720380" y="29074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" name="Oval 26"/>
          <p:cNvSpPr>
            <a:spLocks noChangeArrowheads="1"/>
          </p:cNvSpPr>
          <p:nvPr/>
        </p:nvSpPr>
        <p:spPr bwMode="auto">
          <a:xfrm>
            <a:off x="1939580" y="21454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" name="Oval 27"/>
          <p:cNvSpPr>
            <a:spLocks noChangeArrowheads="1"/>
          </p:cNvSpPr>
          <p:nvPr/>
        </p:nvSpPr>
        <p:spPr bwMode="auto">
          <a:xfrm>
            <a:off x="2091980" y="24502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" name="Oval 28"/>
          <p:cNvSpPr>
            <a:spLocks noChangeArrowheads="1"/>
          </p:cNvSpPr>
          <p:nvPr/>
        </p:nvSpPr>
        <p:spPr bwMode="auto">
          <a:xfrm>
            <a:off x="948980" y="26026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" name="Oval 29"/>
          <p:cNvSpPr>
            <a:spLocks noChangeArrowheads="1"/>
          </p:cNvSpPr>
          <p:nvPr/>
        </p:nvSpPr>
        <p:spPr bwMode="auto">
          <a:xfrm>
            <a:off x="339380" y="22978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4" name="Oval 30"/>
          <p:cNvSpPr>
            <a:spLocks noChangeArrowheads="1"/>
          </p:cNvSpPr>
          <p:nvPr/>
        </p:nvSpPr>
        <p:spPr bwMode="auto">
          <a:xfrm>
            <a:off x="339380" y="29074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5" name="Line 31"/>
          <p:cNvSpPr>
            <a:spLocks noChangeShapeType="1"/>
          </p:cNvSpPr>
          <p:nvPr/>
        </p:nvSpPr>
        <p:spPr bwMode="auto">
          <a:xfrm>
            <a:off x="242919" y="4988410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6" name="Line 32"/>
          <p:cNvSpPr>
            <a:spLocks noChangeShapeType="1"/>
          </p:cNvSpPr>
          <p:nvPr/>
        </p:nvSpPr>
        <p:spPr bwMode="auto">
          <a:xfrm>
            <a:off x="242919" y="5140810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7" name="Line 33"/>
          <p:cNvSpPr>
            <a:spLocks noChangeShapeType="1"/>
          </p:cNvSpPr>
          <p:nvPr/>
        </p:nvSpPr>
        <p:spPr bwMode="auto">
          <a:xfrm>
            <a:off x="242919" y="5293210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8" name="Line 34"/>
          <p:cNvSpPr>
            <a:spLocks noChangeShapeType="1"/>
          </p:cNvSpPr>
          <p:nvPr/>
        </p:nvSpPr>
        <p:spPr bwMode="auto">
          <a:xfrm>
            <a:off x="242919" y="5445610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9" name="Line 35"/>
          <p:cNvSpPr>
            <a:spLocks noChangeShapeType="1"/>
          </p:cNvSpPr>
          <p:nvPr/>
        </p:nvSpPr>
        <p:spPr bwMode="auto">
          <a:xfrm>
            <a:off x="1233519" y="5598010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" name="Line 36"/>
          <p:cNvSpPr>
            <a:spLocks noChangeShapeType="1"/>
          </p:cNvSpPr>
          <p:nvPr/>
        </p:nvSpPr>
        <p:spPr bwMode="auto">
          <a:xfrm>
            <a:off x="242919" y="5750410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Line 37"/>
          <p:cNvSpPr>
            <a:spLocks noChangeShapeType="1"/>
          </p:cNvSpPr>
          <p:nvPr/>
        </p:nvSpPr>
        <p:spPr bwMode="auto">
          <a:xfrm>
            <a:off x="1004919" y="453121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" name="Line 38"/>
          <p:cNvSpPr>
            <a:spLocks noChangeShapeType="1"/>
          </p:cNvSpPr>
          <p:nvPr/>
        </p:nvSpPr>
        <p:spPr bwMode="auto">
          <a:xfrm>
            <a:off x="242919" y="4683610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Line 39"/>
          <p:cNvSpPr>
            <a:spLocks noChangeShapeType="1"/>
          </p:cNvSpPr>
          <p:nvPr/>
        </p:nvSpPr>
        <p:spPr bwMode="auto">
          <a:xfrm>
            <a:off x="242919" y="4836010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4" name="Line 40"/>
          <p:cNvSpPr>
            <a:spLocks noChangeShapeType="1"/>
          </p:cNvSpPr>
          <p:nvPr/>
        </p:nvSpPr>
        <p:spPr bwMode="auto">
          <a:xfrm>
            <a:off x="1004919" y="437881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5" name="Oval 41"/>
          <p:cNvSpPr>
            <a:spLocks noChangeArrowheads="1"/>
          </p:cNvSpPr>
          <p:nvPr/>
        </p:nvSpPr>
        <p:spPr bwMode="auto">
          <a:xfrm>
            <a:off x="1309719" y="552181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6" name="Oval 42"/>
          <p:cNvSpPr>
            <a:spLocks noChangeArrowheads="1"/>
          </p:cNvSpPr>
          <p:nvPr/>
        </p:nvSpPr>
        <p:spPr bwMode="auto">
          <a:xfrm>
            <a:off x="1309719" y="567421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7" name="Oval 43"/>
          <p:cNvSpPr>
            <a:spLocks noChangeArrowheads="1"/>
          </p:cNvSpPr>
          <p:nvPr/>
        </p:nvSpPr>
        <p:spPr bwMode="auto">
          <a:xfrm>
            <a:off x="1309719" y="536941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" name="Oval 44"/>
          <p:cNvSpPr>
            <a:spLocks noChangeArrowheads="1"/>
          </p:cNvSpPr>
          <p:nvPr/>
        </p:nvSpPr>
        <p:spPr bwMode="auto">
          <a:xfrm>
            <a:off x="1309719" y="521701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9" name="Oval 45"/>
          <p:cNvSpPr>
            <a:spLocks noChangeArrowheads="1"/>
          </p:cNvSpPr>
          <p:nvPr/>
        </p:nvSpPr>
        <p:spPr bwMode="auto">
          <a:xfrm>
            <a:off x="1309719" y="506461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" name="Oval 46"/>
          <p:cNvSpPr>
            <a:spLocks noChangeArrowheads="1"/>
          </p:cNvSpPr>
          <p:nvPr/>
        </p:nvSpPr>
        <p:spPr bwMode="auto">
          <a:xfrm>
            <a:off x="1309719" y="491221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" name="Oval 47"/>
          <p:cNvSpPr>
            <a:spLocks noChangeArrowheads="1"/>
          </p:cNvSpPr>
          <p:nvPr/>
        </p:nvSpPr>
        <p:spPr bwMode="auto">
          <a:xfrm>
            <a:off x="1309719" y="475981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2" name="Oval 48"/>
          <p:cNvSpPr>
            <a:spLocks noChangeArrowheads="1"/>
          </p:cNvSpPr>
          <p:nvPr/>
        </p:nvSpPr>
        <p:spPr bwMode="auto">
          <a:xfrm>
            <a:off x="1309719" y="460741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" name="Oval 49"/>
          <p:cNvSpPr>
            <a:spLocks noChangeArrowheads="1"/>
          </p:cNvSpPr>
          <p:nvPr/>
        </p:nvSpPr>
        <p:spPr bwMode="auto">
          <a:xfrm>
            <a:off x="1309719" y="445501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" name="Oval 50"/>
          <p:cNvSpPr>
            <a:spLocks noChangeArrowheads="1"/>
          </p:cNvSpPr>
          <p:nvPr/>
        </p:nvSpPr>
        <p:spPr bwMode="auto">
          <a:xfrm>
            <a:off x="1309719" y="430261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5" name="Oval 78"/>
          <p:cNvSpPr>
            <a:spLocks noChangeArrowheads="1"/>
          </p:cNvSpPr>
          <p:nvPr/>
        </p:nvSpPr>
        <p:spPr bwMode="auto">
          <a:xfrm>
            <a:off x="2091980" y="2907451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6" name="Oval 79"/>
          <p:cNvSpPr>
            <a:spLocks noChangeArrowheads="1"/>
          </p:cNvSpPr>
          <p:nvPr/>
        </p:nvSpPr>
        <p:spPr bwMode="auto">
          <a:xfrm>
            <a:off x="1995519" y="4302610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7" name="Oval 80"/>
          <p:cNvSpPr>
            <a:spLocks noChangeArrowheads="1"/>
          </p:cNvSpPr>
          <p:nvPr/>
        </p:nvSpPr>
        <p:spPr bwMode="auto">
          <a:xfrm>
            <a:off x="1995519" y="4455010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8" name="Oval 81"/>
          <p:cNvSpPr>
            <a:spLocks noChangeArrowheads="1"/>
          </p:cNvSpPr>
          <p:nvPr/>
        </p:nvSpPr>
        <p:spPr bwMode="auto">
          <a:xfrm>
            <a:off x="1995519" y="4607410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9" name="Oval 82"/>
          <p:cNvSpPr>
            <a:spLocks noChangeArrowheads="1"/>
          </p:cNvSpPr>
          <p:nvPr/>
        </p:nvSpPr>
        <p:spPr bwMode="auto">
          <a:xfrm>
            <a:off x="1995519" y="4912210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0" name="Oval 83"/>
          <p:cNvSpPr>
            <a:spLocks noChangeArrowheads="1"/>
          </p:cNvSpPr>
          <p:nvPr/>
        </p:nvSpPr>
        <p:spPr bwMode="auto">
          <a:xfrm>
            <a:off x="1995519" y="5064610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" name="Oval 84"/>
          <p:cNvSpPr>
            <a:spLocks noChangeArrowheads="1"/>
          </p:cNvSpPr>
          <p:nvPr/>
        </p:nvSpPr>
        <p:spPr bwMode="auto">
          <a:xfrm>
            <a:off x="1995519" y="5217010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2" name="Oval 85"/>
          <p:cNvSpPr>
            <a:spLocks noChangeArrowheads="1"/>
          </p:cNvSpPr>
          <p:nvPr/>
        </p:nvSpPr>
        <p:spPr bwMode="auto">
          <a:xfrm>
            <a:off x="1995519" y="5369410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" name="Oval 86"/>
          <p:cNvSpPr>
            <a:spLocks noChangeArrowheads="1"/>
          </p:cNvSpPr>
          <p:nvPr/>
        </p:nvSpPr>
        <p:spPr bwMode="auto">
          <a:xfrm>
            <a:off x="1995519" y="5521810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4" name="Oval 87"/>
          <p:cNvSpPr>
            <a:spLocks noChangeArrowheads="1"/>
          </p:cNvSpPr>
          <p:nvPr/>
        </p:nvSpPr>
        <p:spPr bwMode="auto">
          <a:xfrm>
            <a:off x="1995519" y="5674210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5" name="Line 96"/>
          <p:cNvSpPr>
            <a:spLocks noChangeShapeType="1"/>
          </p:cNvSpPr>
          <p:nvPr/>
        </p:nvSpPr>
        <p:spPr bwMode="auto">
          <a:xfrm flipH="1">
            <a:off x="242919" y="4378810"/>
            <a:ext cx="762000" cy="0"/>
          </a:xfrm>
          <a:prstGeom prst="line">
            <a:avLst/>
          </a:prstGeom>
          <a:noFill/>
          <a:ln w="76200">
            <a:solidFill>
              <a:srgbClr val="A6A6A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6" name="Oval 97"/>
          <p:cNvSpPr>
            <a:spLocks noChangeArrowheads="1"/>
          </p:cNvSpPr>
          <p:nvPr/>
        </p:nvSpPr>
        <p:spPr bwMode="auto">
          <a:xfrm>
            <a:off x="623919" y="4302610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7" name="Line 98"/>
          <p:cNvSpPr>
            <a:spLocks noChangeShapeType="1"/>
          </p:cNvSpPr>
          <p:nvPr/>
        </p:nvSpPr>
        <p:spPr bwMode="auto">
          <a:xfrm flipH="1">
            <a:off x="242919" y="4531210"/>
            <a:ext cx="762000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8" name="Oval 99"/>
          <p:cNvSpPr>
            <a:spLocks noChangeArrowheads="1"/>
          </p:cNvSpPr>
          <p:nvPr/>
        </p:nvSpPr>
        <p:spPr bwMode="auto">
          <a:xfrm>
            <a:off x="623919" y="4455010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9" name="Line 100"/>
          <p:cNvSpPr>
            <a:spLocks noChangeShapeType="1"/>
          </p:cNvSpPr>
          <p:nvPr/>
        </p:nvSpPr>
        <p:spPr bwMode="auto">
          <a:xfrm flipH="1">
            <a:off x="1690719" y="4836010"/>
            <a:ext cx="685800" cy="0"/>
          </a:xfrm>
          <a:prstGeom prst="line">
            <a:avLst/>
          </a:prstGeom>
          <a:noFill/>
          <a:ln w="76200">
            <a:solidFill>
              <a:srgbClr val="A6A6A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0" name="Line 101"/>
          <p:cNvSpPr>
            <a:spLocks noChangeShapeType="1"/>
          </p:cNvSpPr>
          <p:nvPr/>
        </p:nvSpPr>
        <p:spPr bwMode="auto">
          <a:xfrm flipH="1">
            <a:off x="242919" y="5598010"/>
            <a:ext cx="990600" cy="0"/>
          </a:xfrm>
          <a:prstGeom prst="line">
            <a:avLst/>
          </a:prstGeom>
          <a:noFill/>
          <a:ln w="76200">
            <a:solidFill>
              <a:srgbClr val="A6A6A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" name="Oval 102"/>
          <p:cNvSpPr>
            <a:spLocks noChangeArrowheads="1"/>
          </p:cNvSpPr>
          <p:nvPr/>
        </p:nvSpPr>
        <p:spPr bwMode="auto">
          <a:xfrm>
            <a:off x="1004919" y="5521810"/>
            <a:ext cx="152400" cy="152400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" name="TextBox 481"/>
          <p:cNvSpPr txBox="1"/>
          <p:nvPr/>
        </p:nvSpPr>
        <p:spPr>
          <a:xfrm>
            <a:off x="-4422" y="709336"/>
            <a:ext cx="249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. Cartoon of full sweep.</a:t>
            </a:r>
            <a:endParaRPr lang="en-US" dirty="0"/>
          </a:p>
        </p:txBody>
      </p:sp>
      <p:cxnSp>
        <p:nvCxnSpPr>
          <p:cNvPr id="485" name="Straight Arrow Connector 484"/>
          <p:cNvCxnSpPr/>
          <p:nvPr/>
        </p:nvCxnSpPr>
        <p:spPr>
          <a:xfrm>
            <a:off x="1204642" y="3164822"/>
            <a:ext cx="6044" cy="1051007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50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3" grpId="0" animBg="1"/>
      <p:bldP spid="194" grpId="0" animBg="1"/>
      <p:bldP spid="195" grpId="0" animBg="1"/>
      <p:bldP spid="197" grpId="0" animBg="1"/>
      <p:bldP spid="234" grpId="0" animBg="1"/>
      <p:bldP spid="235" grpId="0" animBg="1"/>
      <p:bldP spid="246" grpId="0" animBg="1"/>
      <p:bldP spid="247" grpId="0" animBg="1"/>
      <p:bldP spid="249" grpId="0" animBg="1"/>
      <p:bldP spid="255" grpId="0" animBg="1"/>
      <p:bldP spid="264" grpId="0" animBg="1"/>
      <p:bldP spid="268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/>
          <p:cNvSpPr/>
          <p:nvPr/>
        </p:nvSpPr>
        <p:spPr>
          <a:xfrm>
            <a:off x="3518502" y="1439338"/>
            <a:ext cx="1007756" cy="326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ine 34"/>
          <p:cNvSpPr>
            <a:spLocks noChangeShapeType="1"/>
          </p:cNvSpPr>
          <p:nvPr/>
        </p:nvSpPr>
        <p:spPr bwMode="auto">
          <a:xfrm>
            <a:off x="3467843" y="16166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Line 35"/>
          <p:cNvSpPr>
            <a:spLocks noChangeShapeType="1"/>
          </p:cNvSpPr>
          <p:nvPr/>
        </p:nvSpPr>
        <p:spPr bwMode="auto">
          <a:xfrm>
            <a:off x="3467843" y="17690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Line 36"/>
          <p:cNvSpPr>
            <a:spLocks noChangeShapeType="1"/>
          </p:cNvSpPr>
          <p:nvPr/>
        </p:nvSpPr>
        <p:spPr bwMode="auto">
          <a:xfrm>
            <a:off x="3467843" y="19214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37"/>
          <p:cNvSpPr>
            <a:spLocks noChangeShapeType="1"/>
          </p:cNvSpPr>
          <p:nvPr/>
        </p:nvSpPr>
        <p:spPr bwMode="auto">
          <a:xfrm>
            <a:off x="3467843" y="2073816"/>
            <a:ext cx="2133600" cy="0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38"/>
          <p:cNvSpPr>
            <a:spLocks noChangeShapeType="1"/>
          </p:cNvSpPr>
          <p:nvPr/>
        </p:nvSpPr>
        <p:spPr bwMode="auto">
          <a:xfrm>
            <a:off x="3467843" y="2226216"/>
            <a:ext cx="2133600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39"/>
          <p:cNvSpPr>
            <a:spLocks noChangeShapeType="1"/>
          </p:cNvSpPr>
          <p:nvPr/>
        </p:nvSpPr>
        <p:spPr bwMode="auto">
          <a:xfrm>
            <a:off x="3467843" y="2378616"/>
            <a:ext cx="2133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40"/>
          <p:cNvSpPr>
            <a:spLocks noChangeShapeType="1"/>
          </p:cNvSpPr>
          <p:nvPr/>
        </p:nvSpPr>
        <p:spPr bwMode="auto">
          <a:xfrm>
            <a:off x="3467843" y="11594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41"/>
          <p:cNvSpPr>
            <a:spLocks noChangeShapeType="1"/>
          </p:cNvSpPr>
          <p:nvPr/>
        </p:nvSpPr>
        <p:spPr bwMode="auto">
          <a:xfrm>
            <a:off x="3467843" y="13118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42"/>
          <p:cNvSpPr>
            <a:spLocks noChangeShapeType="1"/>
          </p:cNvSpPr>
          <p:nvPr/>
        </p:nvSpPr>
        <p:spPr bwMode="auto">
          <a:xfrm>
            <a:off x="3467843" y="14642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Line 43"/>
          <p:cNvSpPr>
            <a:spLocks noChangeShapeType="1"/>
          </p:cNvSpPr>
          <p:nvPr/>
        </p:nvSpPr>
        <p:spPr bwMode="auto">
          <a:xfrm>
            <a:off x="3467843" y="10070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Oval 52"/>
          <p:cNvSpPr>
            <a:spLocks noChangeArrowheads="1"/>
          </p:cNvSpPr>
          <p:nvPr/>
        </p:nvSpPr>
        <p:spPr bwMode="auto">
          <a:xfrm>
            <a:off x="4534643" y="2150016"/>
            <a:ext cx="152400" cy="152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Oval 66"/>
          <p:cNvSpPr>
            <a:spLocks noChangeArrowheads="1"/>
          </p:cNvSpPr>
          <p:nvPr/>
        </p:nvSpPr>
        <p:spPr bwMode="auto">
          <a:xfrm>
            <a:off x="4534643" y="1997616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Oval 67"/>
          <p:cNvSpPr>
            <a:spLocks noChangeArrowheads="1"/>
          </p:cNvSpPr>
          <p:nvPr/>
        </p:nvSpPr>
        <p:spPr bwMode="auto">
          <a:xfrm>
            <a:off x="4534643" y="23024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4153643" y="2539481"/>
            <a:ext cx="6044" cy="1051007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Line 11"/>
          <p:cNvSpPr>
            <a:spLocks noChangeShapeType="1"/>
          </p:cNvSpPr>
          <p:nvPr/>
        </p:nvSpPr>
        <p:spPr bwMode="auto">
          <a:xfrm>
            <a:off x="3425254" y="4673301"/>
            <a:ext cx="2133600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Line 12"/>
          <p:cNvSpPr>
            <a:spLocks noChangeShapeType="1"/>
          </p:cNvSpPr>
          <p:nvPr/>
        </p:nvSpPr>
        <p:spPr bwMode="auto">
          <a:xfrm>
            <a:off x="3425254" y="4825701"/>
            <a:ext cx="2133600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Line 13"/>
          <p:cNvSpPr>
            <a:spLocks noChangeShapeType="1"/>
          </p:cNvSpPr>
          <p:nvPr/>
        </p:nvSpPr>
        <p:spPr bwMode="auto">
          <a:xfrm>
            <a:off x="3425254" y="4978101"/>
            <a:ext cx="2133600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Line 14"/>
          <p:cNvSpPr>
            <a:spLocks noChangeShapeType="1"/>
          </p:cNvSpPr>
          <p:nvPr/>
        </p:nvSpPr>
        <p:spPr bwMode="auto">
          <a:xfrm>
            <a:off x="3425254" y="5130501"/>
            <a:ext cx="2133600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Oval 16"/>
          <p:cNvSpPr>
            <a:spLocks noChangeArrowheads="1"/>
          </p:cNvSpPr>
          <p:nvPr/>
        </p:nvSpPr>
        <p:spPr bwMode="auto">
          <a:xfrm>
            <a:off x="4492054" y="5054301"/>
            <a:ext cx="152400" cy="152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Oval 18"/>
          <p:cNvSpPr>
            <a:spLocks noChangeArrowheads="1"/>
          </p:cNvSpPr>
          <p:nvPr/>
        </p:nvSpPr>
        <p:spPr bwMode="auto">
          <a:xfrm>
            <a:off x="4492054" y="4901901"/>
            <a:ext cx="152400" cy="152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Oval 19"/>
          <p:cNvSpPr>
            <a:spLocks noChangeArrowheads="1"/>
          </p:cNvSpPr>
          <p:nvPr/>
        </p:nvSpPr>
        <p:spPr bwMode="auto">
          <a:xfrm>
            <a:off x="4492054" y="4749501"/>
            <a:ext cx="152400" cy="152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Oval 20"/>
          <p:cNvSpPr>
            <a:spLocks noChangeArrowheads="1"/>
          </p:cNvSpPr>
          <p:nvPr/>
        </p:nvSpPr>
        <p:spPr bwMode="auto">
          <a:xfrm>
            <a:off x="4492054" y="4597101"/>
            <a:ext cx="152400" cy="152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Oval 21"/>
          <p:cNvSpPr>
            <a:spLocks noChangeArrowheads="1"/>
          </p:cNvSpPr>
          <p:nvPr/>
        </p:nvSpPr>
        <p:spPr bwMode="auto">
          <a:xfrm>
            <a:off x="4492054" y="429230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>
            <a:off x="3425254" y="4216101"/>
            <a:ext cx="2133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Oval 74"/>
          <p:cNvSpPr>
            <a:spLocks noChangeArrowheads="1"/>
          </p:cNvSpPr>
          <p:nvPr/>
        </p:nvSpPr>
        <p:spPr bwMode="auto">
          <a:xfrm>
            <a:off x="4492054" y="413990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3425254" y="4063701"/>
            <a:ext cx="2133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Oval 81"/>
          <p:cNvSpPr>
            <a:spLocks noChangeArrowheads="1"/>
          </p:cNvSpPr>
          <p:nvPr/>
        </p:nvSpPr>
        <p:spPr bwMode="auto">
          <a:xfrm>
            <a:off x="4492054" y="398750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Line 82"/>
          <p:cNvSpPr>
            <a:spLocks noChangeShapeType="1"/>
          </p:cNvSpPr>
          <p:nvPr/>
        </p:nvSpPr>
        <p:spPr bwMode="auto">
          <a:xfrm>
            <a:off x="3425254" y="3911301"/>
            <a:ext cx="2133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Oval 88"/>
          <p:cNvSpPr>
            <a:spLocks noChangeArrowheads="1"/>
          </p:cNvSpPr>
          <p:nvPr/>
        </p:nvSpPr>
        <p:spPr bwMode="auto">
          <a:xfrm>
            <a:off x="4492054" y="383510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Line 89"/>
          <p:cNvSpPr>
            <a:spLocks noChangeShapeType="1"/>
          </p:cNvSpPr>
          <p:nvPr/>
        </p:nvSpPr>
        <p:spPr bwMode="auto">
          <a:xfrm>
            <a:off x="3425254" y="4520901"/>
            <a:ext cx="2133600" cy="0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Oval 91"/>
          <p:cNvSpPr>
            <a:spLocks noChangeArrowheads="1"/>
          </p:cNvSpPr>
          <p:nvPr/>
        </p:nvSpPr>
        <p:spPr bwMode="auto">
          <a:xfrm>
            <a:off x="4492054" y="4444701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Line 92"/>
          <p:cNvSpPr>
            <a:spLocks noChangeShapeType="1"/>
          </p:cNvSpPr>
          <p:nvPr/>
        </p:nvSpPr>
        <p:spPr bwMode="auto">
          <a:xfrm flipH="1">
            <a:off x="4873054" y="4520901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Line 93"/>
          <p:cNvSpPr>
            <a:spLocks noChangeShapeType="1"/>
          </p:cNvSpPr>
          <p:nvPr/>
        </p:nvSpPr>
        <p:spPr bwMode="auto">
          <a:xfrm>
            <a:off x="3425254" y="4368501"/>
            <a:ext cx="2133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Oval 99"/>
          <p:cNvSpPr>
            <a:spLocks noChangeArrowheads="1"/>
          </p:cNvSpPr>
          <p:nvPr/>
        </p:nvSpPr>
        <p:spPr bwMode="auto">
          <a:xfrm>
            <a:off x="4492054" y="429230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1212" y="5909835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7" name="Line 92"/>
          <p:cNvSpPr>
            <a:spLocks noChangeShapeType="1"/>
          </p:cNvSpPr>
          <p:nvPr/>
        </p:nvSpPr>
        <p:spPr bwMode="auto">
          <a:xfrm flipH="1">
            <a:off x="6451591" y="4523126"/>
            <a:ext cx="98458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Line 34"/>
          <p:cNvSpPr>
            <a:spLocks noChangeShapeType="1"/>
          </p:cNvSpPr>
          <p:nvPr/>
        </p:nvSpPr>
        <p:spPr bwMode="auto">
          <a:xfrm>
            <a:off x="6440494" y="16166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Line 35"/>
          <p:cNvSpPr>
            <a:spLocks noChangeShapeType="1"/>
          </p:cNvSpPr>
          <p:nvPr/>
        </p:nvSpPr>
        <p:spPr bwMode="auto">
          <a:xfrm>
            <a:off x="6440494" y="17690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Line 36"/>
          <p:cNvSpPr>
            <a:spLocks noChangeShapeType="1"/>
          </p:cNvSpPr>
          <p:nvPr/>
        </p:nvSpPr>
        <p:spPr bwMode="auto">
          <a:xfrm>
            <a:off x="6440494" y="19214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Line 37"/>
          <p:cNvSpPr>
            <a:spLocks noChangeShapeType="1"/>
          </p:cNvSpPr>
          <p:nvPr/>
        </p:nvSpPr>
        <p:spPr bwMode="auto">
          <a:xfrm flipV="1">
            <a:off x="6441504" y="2073816"/>
            <a:ext cx="2132589" cy="379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Line 38"/>
          <p:cNvSpPr>
            <a:spLocks noChangeShapeType="1"/>
          </p:cNvSpPr>
          <p:nvPr/>
        </p:nvSpPr>
        <p:spPr bwMode="auto">
          <a:xfrm>
            <a:off x="6440494" y="2226216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Line 39"/>
          <p:cNvSpPr>
            <a:spLocks noChangeShapeType="1"/>
          </p:cNvSpPr>
          <p:nvPr/>
        </p:nvSpPr>
        <p:spPr bwMode="auto">
          <a:xfrm>
            <a:off x="6440494" y="2378616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Line 40"/>
          <p:cNvSpPr>
            <a:spLocks noChangeShapeType="1"/>
          </p:cNvSpPr>
          <p:nvPr/>
        </p:nvSpPr>
        <p:spPr bwMode="auto">
          <a:xfrm>
            <a:off x="6440494" y="11594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440494" y="13118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Line 42"/>
          <p:cNvSpPr>
            <a:spLocks noChangeShapeType="1"/>
          </p:cNvSpPr>
          <p:nvPr/>
        </p:nvSpPr>
        <p:spPr bwMode="auto">
          <a:xfrm>
            <a:off x="6440494" y="14642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Line 43"/>
          <p:cNvSpPr>
            <a:spLocks noChangeShapeType="1"/>
          </p:cNvSpPr>
          <p:nvPr/>
        </p:nvSpPr>
        <p:spPr bwMode="auto">
          <a:xfrm>
            <a:off x="6440494" y="10070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Oval 52"/>
          <p:cNvSpPr>
            <a:spLocks noChangeArrowheads="1"/>
          </p:cNvSpPr>
          <p:nvPr/>
        </p:nvSpPr>
        <p:spPr bwMode="auto">
          <a:xfrm>
            <a:off x="7507294" y="21500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Oval 66"/>
          <p:cNvSpPr>
            <a:spLocks noChangeArrowheads="1"/>
          </p:cNvSpPr>
          <p:nvPr/>
        </p:nvSpPr>
        <p:spPr bwMode="auto">
          <a:xfrm>
            <a:off x="7507294" y="19976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Oval 67"/>
          <p:cNvSpPr>
            <a:spLocks noChangeArrowheads="1"/>
          </p:cNvSpPr>
          <p:nvPr/>
        </p:nvSpPr>
        <p:spPr bwMode="auto">
          <a:xfrm>
            <a:off x="7507294" y="230621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Line 11"/>
          <p:cNvSpPr>
            <a:spLocks noChangeShapeType="1"/>
          </p:cNvSpPr>
          <p:nvPr/>
        </p:nvSpPr>
        <p:spPr bwMode="auto">
          <a:xfrm>
            <a:off x="6451591" y="4675526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Line 12"/>
          <p:cNvSpPr>
            <a:spLocks noChangeShapeType="1"/>
          </p:cNvSpPr>
          <p:nvPr/>
        </p:nvSpPr>
        <p:spPr bwMode="auto">
          <a:xfrm>
            <a:off x="6451591" y="4827926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Line 13"/>
          <p:cNvSpPr>
            <a:spLocks noChangeShapeType="1"/>
          </p:cNvSpPr>
          <p:nvPr/>
        </p:nvSpPr>
        <p:spPr bwMode="auto">
          <a:xfrm>
            <a:off x="6451591" y="4980326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Line 14"/>
          <p:cNvSpPr>
            <a:spLocks noChangeShapeType="1"/>
          </p:cNvSpPr>
          <p:nvPr/>
        </p:nvSpPr>
        <p:spPr bwMode="auto">
          <a:xfrm flipV="1">
            <a:off x="6441180" y="5132725"/>
            <a:ext cx="2144011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Oval 16"/>
          <p:cNvSpPr>
            <a:spLocks noChangeArrowheads="1"/>
          </p:cNvSpPr>
          <p:nvPr/>
        </p:nvSpPr>
        <p:spPr bwMode="auto">
          <a:xfrm>
            <a:off x="7518391" y="505652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Oval 18"/>
          <p:cNvSpPr>
            <a:spLocks noChangeArrowheads="1"/>
          </p:cNvSpPr>
          <p:nvPr/>
        </p:nvSpPr>
        <p:spPr bwMode="auto">
          <a:xfrm>
            <a:off x="7518391" y="490412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Oval 19"/>
          <p:cNvSpPr>
            <a:spLocks noChangeArrowheads="1"/>
          </p:cNvSpPr>
          <p:nvPr/>
        </p:nvSpPr>
        <p:spPr bwMode="auto">
          <a:xfrm>
            <a:off x="7518391" y="475172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Oval 20"/>
          <p:cNvSpPr>
            <a:spLocks noChangeArrowheads="1"/>
          </p:cNvSpPr>
          <p:nvPr/>
        </p:nvSpPr>
        <p:spPr bwMode="auto">
          <a:xfrm>
            <a:off x="7518391" y="459932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Oval 21"/>
          <p:cNvSpPr>
            <a:spLocks noChangeArrowheads="1"/>
          </p:cNvSpPr>
          <p:nvPr/>
        </p:nvSpPr>
        <p:spPr bwMode="auto">
          <a:xfrm>
            <a:off x="7518391" y="429452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Line 68"/>
          <p:cNvSpPr>
            <a:spLocks noChangeShapeType="1"/>
          </p:cNvSpPr>
          <p:nvPr/>
        </p:nvSpPr>
        <p:spPr bwMode="auto">
          <a:xfrm>
            <a:off x="6451591" y="4218326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Oval 74"/>
          <p:cNvSpPr>
            <a:spLocks noChangeArrowheads="1"/>
          </p:cNvSpPr>
          <p:nvPr/>
        </p:nvSpPr>
        <p:spPr bwMode="auto">
          <a:xfrm>
            <a:off x="7518391" y="414212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Line 75"/>
          <p:cNvSpPr>
            <a:spLocks noChangeShapeType="1"/>
          </p:cNvSpPr>
          <p:nvPr/>
        </p:nvSpPr>
        <p:spPr bwMode="auto">
          <a:xfrm>
            <a:off x="6451591" y="4065926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Oval 81"/>
          <p:cNvSpPr>
            <a:spLocks noChangeArrowheads="1"/>
          </p:cNvSpPr>
          <p:nvPr/>
        </p:nvSpPr>
        <p:spPr bwMode="auto">
          <a:xfrm>
            <a:off x="7518391" y="398972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Line 82"/>
          <p:cNvSpPr>
            <a:spLocks noChangeShapeType="1"/>
          </p:cNvSpPr>
          <p:nvPr/>
        </p:nvSpPr>
        <p:spPr bwMode="auto">
          <a:xfrm>
            <a:off x="6451591" y="3913526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Oval 88"/>
          <p:cNvSpPr>
            <a:spLocks noChangeArrowheads="1"/>
          </p:cNvSpPr>
          <p:nvPr/>
        </p:nvSpPr>
        <p:spPr bwMode="auto">
          <a:xfrm>
            <a:off x="7518391" y="383732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Line 89"/>
          <p:cNvSpPr>
            <a:spLocks noChangeShapeType="1"/>
          </p:cNvSpPr>
          <p:nvPr/>
        </p:nvSpPr>
        <p:spPr bwMode="auto">
          <a:xfrm>
            <a:off x="7436173" y="4523126"/>
            <a:ext cx="114901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Oval 91"/>
          <p:cNvSpPr>
            <a:spLocks noChangeArrowheads="1"/>
          </p:cNvSpPr>
          <p:nvPr/>
        </p:nvSpPr>
        <p:spPr bwMode="auto">
          <a:xfrm>
            <a:off x="7518391" y="444692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Line 93"/>
          <p:cNvSpPr>
            <a:spLocks noChangeShapeType="1"/>
          </p:cNvSpPr>
          <p:nvPr/>
        </p:nvSpPr>
        <p:spPr bwMode="auto">
          <a:xfrm>
            <a:off x="6451591" y="4370726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Oval 99"/>
          <p:cNvSpPr>
            <a:spLocks noChangeArrowheads="1"/>
          </p:cNvSpPr>
          <p:nvPr/>
        </p:nvSpPr>
        <p:spPr bwMode="auto">
          <a:xfrm>
            <a:off x="7518391" y="429452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Line 92"/>
          <p:cNvSpPr>
            <a:spLocks noChangeShapeType="1"/>
          </p:cNvSpPr>
          <p:nvPr/>
        </p:nvSpPr>
        <p:spPr bwMode="auto">
          <a:xfrm flipH="1">
            <a:off x="6439557" y="5133165"/>
            <a:ext cx="58982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1473749" y="4212267"/>
            <a:ext cx="1182461" cy="4297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Line 3"/>
          <p:cNvSpPr>
            <a:spLocks noChangeShapeType="1"/>
          </p:cNvSpPr>
          <p:nvPr/>
        </p:nvSpPr>
        <p:spPr bwMode="auto">
          <a:xfrm>
            <a:off x="553057" y="158704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8" name="Line 4"/>
          <p:cNvSpPr>
            <a:spLocks noChangeShapeType="1"/>
          </p:cNvSpPr>
          <p:nvPr/>
        </p:nvSpPr>
        <p:spPr bwMode="auto">
          <a:xfrm>
            <a:off x="553057" y="173944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" name="Line 5"/>
          <p:cNvSpPr>
            <a:spLocks noChangeShapeType="1"/>
          </p:cNvSpPr>
          <p:nvPr/>
        </p:nvSpPr>
        <p:spPr bwMode="auto">
          <a:xfrm>
            <a:off x="553057" y="189184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" name="Line 6"/>
          <p:cNvSpPr>
            <a:spLocks noChangeShapeType="1"/>
          </p:cNvSpPr>
          <p:nvPr/>
        </p:nvSpPr>
        <p:spPr bwMode="auto">
          <a:xfrm>
            <a:off x="553057" y="204424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Line 7"/>
          <p:cNvSpPr>
            <a:spLocks noChangeShapeType="1"/>
          </p:cNvSpPr>
          <p:nvPr/>
        </p:nvSpPr>
        <p:spPr bwMode="auto">
          <a:xfrm>
            <a:off x="553057" y="2196644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2" name="Line 8"/>
          <p:cNvSpPr>
            <a:spLocks noChangeShapeType="1"/>
          </p:cNvSpPr>
          <p:nvPr/>
        </p:nvSpPr>
        <p:spPr bwMode="auto">
          <a:xfrm>
            <a:off x="553057" y="234904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3" name="Line 9"/>
          <p:cNvSpPr>
            <a:spLocks noChangeShapeType="1"/>
          </p:cNvSpPr>
          <p:nvPr/>
        </p:nvSpPr>
        <p:spPr bwMode="auto">
          <a:xfrm>
            <a:off x="553057" y="112984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4" name="Line 10"/>
          <p:cNvSpPr>
            <a:spLocks noChangeShapeType="1"/>
          </p:cNvSpPr>
          <p:nvPr/>
        </p:nvSpPr>
        <p:spPr bwMode="auto">
          <a:xfrm>
            <a:off x="553057" y="128224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Line 11"/>
          <p:cNvSpPr>
            <a:spLocks noChangeShapeType="1"/>
          </p:cNvSpPr>
          <p:nvPr/>
        </p:nvSpPr>
        <p:spPr bwMode="auto">
          <a:xfrm>
            <a:off x="553057" y="143464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6" name="Line 12"/>
          <p:cNvSpPr>
            <a:spLocks noChangeShapeType="1"/>
          </p:cNvSpPr>
          <p:nvPr/>
        </p:nvSpPr>
        <p:spPr bwMode="auto">
          <a:xfrm>
            <a:off x="553057" y="97744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Oval 21"/>
          <p:cNvSpPr>
            <a:spLocks noChangeArrowheads="1"/>
          </p:cNvSpPr>
          <p:nvPr/>
        </p:nvSpPr>
        <p:spPr bwMode="auto">
          <a:xfrm>
            <a:off x="1619857" y="212044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5" name="Line 31"/>
          <p:cNvSpPr>
            <a:spLocks noChangeShapeType="1"/>
          </p:cNvSpPr>
          <p:nvPr/>
        </p:nvSpPr>
        <p:spPr bwMode="auto">
          <a:xfrm>
            <a:off x="284443" y="4353803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6" name="Line 32"/>
          <p:cNvSpPr>
            <a:spLocks noChangeShapeType="1"/>
          </p:cNvSpPr>
          <p:nvPr/>
        </p:nvSpPr>
        <p:spPr bwMode="auto">
          <a:xfrm>
            <a:off x="284443" y="4506203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7" name="Line 33"/>
          <p:cNvSpPr>
            <a:spLocks noChangeShapeType="1"/>
          </p:cNvSpPr>
          <p:nvPr/>
        </p:nvSpPr>
        <p:spPr bwMode="auto">
          <a:xfrm>
            <a:off x="284443" y="4658603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8" name="Line 34"/>
          <p:cNvSpPr>
            <a:spLocks noChangeShapeType="1"/>
          </p:cNvSpPr>
          <p:nvPr/>
        </p:nvSpPr>
        <p:spPr bwMode="auto">
          <a:xfrm>
            <a:off x="284443" y="4811003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9" name="Line 35"/>
          <p:cNvSpPr>
            <a:spLocks noChangeShapeType="1"/>
          </p:cNvSpPr>
          <p:nvPr/>
        </p:nvSpPr>
        <p:spPr bwMode="auto">
          <a:xfrm flipV="1">
            <a:off x="761904" y="4963403"/>
            <a:ext cx="1656139" cy="24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Line 37"/>
          <p:cNvSpPr>
            <a:spLocks noChangeShapeType="1"/>
          </p:cNvSpPr>
          <p:nvPr/>
        </p:nvSpPr>
        <p:spPr bwMode="auto">
          <a:xfrm>
            <a:off x="1046443" y="3896603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" name="Line 38"/>
          <p:cNvSpPr>
            <a:spLocks noChangeShapeType="1"/>
          </p:cNvSpPr>
          <p:nvPr/>
        </p:nvSpPr>
        <p:spPr bwMode="auto">
          <a:xfrm>
            <a:off x="284443" y="4049003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Line 39"/>
          <p:cNvSpPr>
            <a:spLocks noChangeShapeType="1"/>
          </p:cNvSpPr>
          <p:nvPr/>
        </p:nvSpPr>
        <p:spPr bwMode="auto">
          <a:xfrm>
            <a:off x="284443" y="4201403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4" name="Line 40"/>
          <p:cNvSpPr>
            <a:spLocks noChangeShapeType="1"/>
          </p:cNvSpPr>
          <p:nvPr/>
        </p:nvSpPr>
        <p:spPr bwMode="auto">
          <a:xfrm>
            <a:off x="1046443" y="3744203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5" name="Oval 41"/>
          <p:cNvSpPr>
            <a:spLocks noChangeArrowheads="1"/>
          </p:cNvSpPr>
          <p:nvPr/>
        </p:nvSpPr>
        <p:spPr bwMode="auto">
          <a:xfrm>
            <a:off x="1351243" y="488720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7" name="Oval 43"/>
          <p:cNvSpPr>
            <a:spLocks noChangeArrowheads="1"/>
          </p:cNvSpPr>
          <p:nvPr/>
        </p:nvSpPr>
        <p:spPr bwMode="auto">
          <a:xfrm>
            <a:off x="1351243" y="473480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" name="Oval 44"/>
          <p:cNvSpPr>
            <a:spLocks noChangeArrowheads="1"/>
          </p:cNvSpPr>
          <p:nvPr/>
        </p:nvSpPr>
        <p:spPr bwMode="auto">
          <a:xfrm>
            <a:off x="1351243" y="458240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9" name="Oval 45"/>
          <p:cNvSpPr>
            <a:spLocks noChangeArrowheads="1"/>
          </p:cNvSpPr>
          <p:nvPr/>
        </p:nvSpPr>
        <p:spPr bwMode="auto">
          <a:xfrm>
            <a:off x="1351243" y="443000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" name="Oval 46"/>
          <p:cNvSpPr>
            <a:spLocks noChangeArrowheads="1"/>
          </p:cNvSpPr>
          <p:nvPr/>
        </p:nvSpPr>
        <p:spPr bwMode="auto">
          <a:xfrm>
            <a:off x="1351243" y="427760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" name="Oval 47"/>
          <p:cNvSpPr>
            <a:spLocks noChangeArrowheads="1"/>
          </p:cNvSpPr>
          <p:nvPr/>
        </p:nvSpPr>
        <p:spPr bwMode="auto">
          <a:xfrm>
            <a:off x="1351243" y="412520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2" name="Oval 48"/>
          <p:cNvSpPr>
            <a:spLocks noChangeArrowheads="1"/>
          </p:cNvSpPr>
          <p:nvPr/>
        </p:nvSpPr>
        <p:spPr bwMode="auto">
          <a:xfrm>
            <a:off x="1351243" y="397280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" name="Oval 49"/>
          <p:cNvSpPr>
            <a:spLocks noChangeArrowheads="1"/>
          </p:cNvSpPr>
          <p:nvPr/>
        </p:nvSpPr>
        <p:spPr bwMode="auto">
          <a:xfrm>
            <a:off x="1351243" y="382040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" name="Oval 50"/>
          <p:cNvSpPr>
            <a:spLocks noChangeArrowheads="1"/>
          </p:cNvSpPr>
          <p:nvPr/>
        </p:nvSpPr>
        <p:spPr bwMode="auto">
          <a:xfrm>
            <a:off x="1351243" y="366800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85" name="Straight Arrow Connector 484"/>
          <p:cNvCxnSpPr/>
          <p:nvPr/>
        </p:nvCxnSpPr>
        <p:spPr>
          <a:xfrm>
            <a:off x="1570719" y="2530215"/>
            <a:ext cx="6044" cy="1051007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Line 92"/>
          <p:cNvSpPr>
            <a:spLocks noChangeShapeType="1"/>
          </p:cNvSpPr>
          <p:nvPr/>
        </p:nvSpPr>
        <p:spPr bwMode="auto">
          <a:xfrm flipH="1">
            <a:off x="5163885" y="3911301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ine 92"/>
          <p:cNvSpPr>
            <a:spLocks noChangeShapeType="1"/>
          </p:cNvSpPr>
          <p:nvPr/>
        </p:nvSpPr>
        <p:spPr bwMode="auto">
          <a:xfrm flipH="1">
            <a:off x="5506785" y="4063701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Line 92"/>
          <p:cNvSpPr>
            <a:spLocks noChangeShapeType="1"/>
          </p:cNvSpPr>
          <p:nvPr/>
        </p:nvSpPr>
        <p:spPr bwMode="auto">
          <a:xfrm flipH="1">
            <a:off x="2971955" y="4520901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Line 92"/>
          <p:cNvSpPr>
            <a:spLocks noChangeShapeType="1"/>
          </p:cNvSpPr>
          <p:nvPr/>
        </p:nvSpPr>
        <p:spPr bwMode="auto">
          <a:xfrm flipH="1">
            <a:off x="3124355" y="4673301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Line 92"/>
          <p:cNvSpPr>
            <a:spLocks noChangeShapeType="1"/>
          </p:cNvSpPr>
          <p:nvPr/>
        </p:nvSpPr>
        <p:spPr bwMode="auto">
          <a:xfrm flipH="1">
            <a:off x="2843387" y="4825701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Line 92"/>
          <p:cNvSpPr>
            <a:spLocks noChangeShapeType="1"/>
          </p:cNvSpPr>
          <p:nvPr/>
        </p:nvSpPr>
        <p:spPr bwMode="auto">
          <a:xfrm flipH="1">
            <a:off x="3381475" y="4978347"/>
            <a:ext cx="778212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Line 92"/>
          <p:cNvSpPr>
            <a:spLocks noChangeShapeType="1"/>
          </p:cNvSpPr>
          <p:nvPr/>
        </p:nvSpPr>
        <p:spPr bwMode="auto">
          <a:xfrm flipH="1">
            <a:off x="3186287" y="3907507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Line 92"/>
          <p:cNvSpPr>
            <a:spLocks noChangeShapeType="1"/>
          </p:cNvSpPr>
          <p:nvPr/>
        </p:nvSpPr>
        <p:spPr bwMode="auto">
          <a:xfrm flipH="1">
            <a:off x="3031718" y="4065926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Line 92"/>
          <p:cNvSpPr>
            <a:spLocks noChangeShapeType="1"/>
          </p:cNvSpPr>
          <p:nvPr/>
        </p:nvSpPr>
        <p:spPr bwMode="auto">
          <a:xfrm flipH="1">
            <a:off x="3280422" y="4218326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Line 92"/>
          <p:cNvSpPr>
            <a:spLocks noChangeShapeType="1"/>
          </p:cNvSpPr>
          <p:nvPr/>
        </p:nvSpPr>
        <p:spPr bwMode="auto">
          <a:xfrm flipH="1" flipV="1">
            <a:off x="3381475" y="4368501"/>
            <a:ext cx="105152" cy="2225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Line 92"/>
          <p:cNvSpPr>
            <a:spLocks noChangeShapeType="1"/>
          </p:cNvSpPr>
          <p:nvPr/>
        </p:nvSpPr>
        <p:spPr bwMode="auto">
          <a:xfrm flipH="1">
            <a:off x="5065286" y="4368501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Line 92"/>
          <p:cNvSpPr>
            <a:spLocks noChangeShapeType="1"/>
          </p:cNvSpPr>
          <p:nvPr/>
        </p:nvSpPr>
        <p:spPr bwMode="auto">
          <a:xfrm flipH="1">
            <a:off x="5312447" y="4673301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Line 92"/>
          <p:cNvSpPr>
            <a:spLocks noChangeShapeType="1"/>
          </p:cNvSpPr>
          <p:nvPr/>
        </p:nvSpPr>
        <p:spPr bwMode="auto">
          <a:xfrm flipH="1">
            <a:off x="5458828" y="4825701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Line 92"/>
          <p:cNvSpPr>
            <a:spLocks noChangeShapeType="1"/>
          </p:cNvSpPr>
          <p:nvPr/>
        </p:nvSpPr>
        <p:spPr bwMode="auto">
          <a:xfrm flipH="1">
            <a:off x="4945282" y="5130501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Line 92"/>
          <p:cNvSpPr>
            <a:spLocks noChangeShapeType="1"/>
          </p:cNvSpPr>
          <p:nvPr/>
        </p:nvSpPr>
        <p:spPr bwMode="auto">
          <a:xfrm flipH="1">
            <a:off x="2797160" y="5128576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Line 92"/>
          <p:cNvSpPr>
            <a:spLocks noChangeShapeType="1"/>
          </p:cNvSpPr>
          <p:nvPr/>
        </p:nvSpPr>
        <p:spPr bwMode="auto">
          <a:xfrm flipH="1">
            <a:off x="-125163" y="4506203"/>
            <a:ext cx="685800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Line 92"/>
          <p:cNvSpPr>
            <a:spLocks noChangeShapeType="1"/>
          </p:cNvSpPr>
          <p:nvPr/>
        </p:nvSpPr>
        <p:spPr bwMode="auto">
          <a:xfrm flipH="1">
            <a:off x="-259746" y="4658603"/>
            <a:ext cx="963267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Line 92"/>
          <p:cNvSpPr>
            <a:spLocks noChangeShapeType="1"/>
          </p:cNvSpPr>
          <p:nvPr/>
        </p:nvSpPr>
        <p:spPr bwMode="auto">
          <a:xfrm flipH="1">
            <a:off x="-253731" y="4811003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Line 92"/>
          <p:cNvSpPr>
            <a:spLocks noChangeShapeType="1"/>
          </p:cNvSpPr>
          <p:nvPr/>
        </p:nvSpPr>
        <p:spPr bwMode="auto">
          <a:xfrm flipH="1">
            <a:off x="284357" y="4963649"/>
            <a:ext cx="477547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Line 92"/>
          <p:cNvSpPr>
            <a:spLocks noChangeShapeType="1"/>
          </p:cNvSpPr>
          <p:nvPr/>
        </p:nvSpPr>
        <p:spPr bwMode="auto">
          <a:xfrm flipH="1">
            <a:off x="-65400" y="4051228"/>
            <a:ext cx="685800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" name="Line 92"/>
          <p:cNvSpPr>
            <a:spLocks noChangeShapeType="1"/>
          </p:cNvSpPr>
          <p:nvPr/>
        </p:nvSpPr>
        <p:spPr bwMode="auto">
          <a:xfrm flipH="1">
            <a:off x="183304" y="4203628"/>
            <a:ext cx="685800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" name="Line 92"/>
          <p:cNvSpPr>
            <a:spLocks noChangeShapeType="1"/>
          </p:cNvSpPr>
          <p:nvPr/>
        </p:nvSpPr>
        <p:spPr bwMode="auto">
          <a:xfrm flipH="1" flipV="1">
            <a:off x="284357" y="4353803"/>
            <a:ext cx="105152" cy="2225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" name="Line 92"/>
          <p:cNvSpPr>
            <a:spLocks noChangeShapeType="1"/>
          </p:cNvSpPr>
          <p:nvPr/>
        </p:nvSpPr>
        <p:spPr bwMode="auto">
          <a:xfrm flipH="1">
            <a:off x="96475" y="3744203"/>
            <a:ext cx="957075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Line 92"/>
          <p:cNvSpPr>
            <a:spLocks noChangeShapeType="1"/>
          </p:cNvSpPr>
          <p:nvPr/>
        </p:nvSpPr>
        <p:spPr bwMode="auto">
          <a:xfrm flipH="1">
            <a:off x="41524" y="3896603"/>
            <a:ext cx="1076345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Line 92"/>
          <p:cNvSpPr>
            <a:spLocks noChangeShapeType="1"/>
          </p:cNvSpPr>
          <p:nvPr/>
        </p:nvSpPr>
        <p:spPr bwMode="auto">
          <a:xfrm flipH="1">
            <a:off x="1731831" y="4353803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2" name="Line 92"/>
          <p:cNvSpPr>
            <a:spLocks noChangeShapeType="1"/>
          </p:cNvSpPr>
          <p:nvPr/>
        </p:nvSpPr>
        <p:spPr bwMode="auto">
          <a:xfrm flipH="1">
            <a:off x="1961602" y="3744203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Line 92"/>
          <p:cNvSpPr>
            <a:spLocks noChangeShapeType="1"/>
          </p:cNvSpPr>
          <p:nvPr/>
        </p:nvSpPr>
        <p:spPr bwMode="auto">
          <a:xfrm flipH="1" flipV="1">
            <a:off x="1891541" y="3896603"/>
            <a:ext cx="526501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Line 92"/>
          <p:cNvSpPr>
            <a:spLocks noChangeShapeType="1"/>
          </p:cNvSpPr>
          <p:nvPr/>
        </p:nvSpPr>
        <p:spPr bwMode="auto">
          <a:xfrm flipH="1" flipV="1">
            <a:off x="1805103" y="4201403"/>
            <a:ext cx="600728" cy="10864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Line 92"/>
          <p:cNvSpPr>
            <a:spLocks noChangeShapeType="1"/>
          </p:cNvSpPr>
          <p:nvPr/>
        </p:nvSpPr>
        <p:spPr bwMode="auto">
          <a:xfrm flipH="1">
            <a:off x="2110164" y="4506203"/>
            <a:ext cx="307467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6" name="Line 92"/>
          <p:cNvSpPr>
            <a:spLocks noChangeShapeType="1"/>
          </p:cNvSpPr>
          <p:nvPr/>
        </p:nvSpPr>
        <p:spPr bwMode="auto">
          <a:xfrm flipH="1">
            <a:off x="2268757" y="4658603"/>
            <a:ext cx="149286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Line 92"/>
          <p:cNvSpPr>
            <a:spLocks noChangeShapeType="1"/>
          </p:cNvSpPr>
          <p:nvPr/>
        </p:nvSpPr>
        <p:spPr bwMode="auto">
          <a:xfrm flipH="1">
            <a:off x="1742999" y="4963403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Line 37"/>
          <p:cNvSpPr>
            <a:spLocks noChangeShapeType="1"/>
          </p:cNvSpPr>
          <p:nvPr/>
        </p:nvSpPr>
        <p:spPr bwMode="auto">
          <a:xfrm>
            <a:off x="6435398" y="2073816"/>
            <a:ext cx="713794" cy="6105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Line 38"/>
          <p:cNvSpPr>
            <a:spLocks noChangeShapeType="1"/>
          </p:cNvSpPr>
          <p:nvPr/>
        </p:nvSpPr>
        <p:spPr bwMode="auto">
          <a:xfrm>
            <a:off x="8193133" y="2226216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Line 39"/>
          <p:cNvSpPr>
            <a:spLocks noChangeShapeType="1"/>
          </p:cNvSpPr>
          <p:nvPr/>
        </p:nvSpPr>
        <p:spPr bwMode="auto">
          <a:xfrm>
            <a:off x="6441504" y="2378616"/>
            <a:ext cx="56428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Line 39"/>
          <p:cNvSpPr>
            <a:spLocks noChangeShapeType="1"/>
          </p:cNvSpPr>
          <p:nvPr/>
        </p:nvSpPr>
        <p:spPr bwMode="auto">
          <a:xfrm>
            <a:off x="6434202" y="2226216"/>
            <a:ext cx="562558" cy="37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Line 39"/>
          <p:cNvSpPr>
            <a:spLocks noChangeShapeType="1"/>
          </p:cNvSpPr>
          <p:nvPr/>
        </p:nvSpPr>
        <p:spPr bwMode="auto">
          <a:xfrm>
            <a:off x="6435397" y="2378616"/>
            <a:ext cx="277041" cy="3794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Line 38"/>
          <p:cNvSpPr>
            <a:spLocks noChangeShapeType="1"/>
          </p:cNvSpPr>
          <p:nvPr/>
        </p:nvSpPr>
        <p:spPr bwMode="auto">
          <a:xfrm>
            <a:off x="8192883" y="2378616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Line 37"/>
          <p:cNvSpPr>
            <a:spLocks noChangeShapeType="1"/>
          </p:cNvSpPr>
          <p:nvPr/>
        </p:nvSpPr>
        <p:spPr bwMode="auto">
          <a:xfrm flipV="1">
            <a:off x="8039740" y="2073378"/>
            <a:ext cx="539255" cy="43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Line 37"/>
          <p:cNvSpPr>
            <a:spLocks noChangeShapeType="1"/>
          </p:cNvSpPr>
          <p:nvPr/>
        </p:nvSpPr>
        <p:spPr bwMode="auto">
          <a:xfrm>
            <a:off x="6451591" y="3911301"/>
            <a:ext cx="713794" cy="6105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3" name="Line 37"/>
          <p:cNvSpPr>
            <a:spLocks noChangeShapeType="1"/>
          </p:cNvSpPr>
          <p:nvPr/>
        </p:nvSpPr>
        <p:spPr bwMode="auto">
          <a:xfrm flipV="1">
            <a:off x="8055933" y="3910863"/>
            <a:ext cx="539255" cy="43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4" name="Line 37"/>
          <p:cNvSpPr>
            <a:spLocks noChangeShapeType="1"/>
          </p:cNvSpPr>
          <p:nvPr/>
        </p:nvSpPr>
        <p:spPr bwMode="auto">
          <a:xfrm>
            <a:off x="6457447" y="4063701"/>
            <a:ext cx="713794" cy="6105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6" name="Line 37"/>
          <p:cNvSpPr>
            <a:spLocks noChangeShapeType="1"/>
          </p:cNvSpPr>
          <p:nvPr/>
        </p:nvSpPr>
        <p:spPr bwMode="auto">
          <a:xfrm flipV="1">
            <a:off x="8061789" y="4063263"/>
            <a:ext cx="539255" cy="43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" name="Line 37"/>
          <p:cNvSpPr>
            <a:spLocks noChangeShapeType="1"/>
          </p:cNvSpPr>
          <p:nvPr/>
        </p:nvSpPr>
        <p:spPr bwMode="auto">
          <a:xfrm>
            <a:off x="6451091" y="4216101"/>
            <a:ext cx="713794" cy="6105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" name="Line 37"/>
          <p:cNvSpPr>
            <a:spLocks noChangeShapeType="1"/>
          </p:cNvSpPr>
          <p:nvPr/>
        </p:nvSpPr>
        <p:spPr bwMode="auto">
          <a:xfrm flipV="1">
            <a:off x="8055433" y="4215663"/>
            <a:ext cx="539255" cy="43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9" name="Line 38"/>
          <p:cNvSpPr>
            <a:spLocks noChangeShapeType="1"/>
          </p:cNvSpPr>
          <p:nvPr/>
        </p:nvSpPr>
        <p:spPr bwMode="auto">
          <a:xfrm>
            <a:off x="8206999" y="4821821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0" name="Line 39"/>
          <p:cNvSpPr>
            <a:spLocks noChangeShapeType="1"/>
          </p:cNvSpPr>
          <p:nvPr/>
        </p:nvSpPr>
        <p:spPr bwMode="auto">
          <a:xfrm>
            <a:off x="6448068" y="4821821"/>
            <a:ext cx="562558" cy="37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" name="Line 38"/>
          <p:cNvSpPr>
            <a:spLocks noChangeShapeType="1"/>
          </p:cNvSpPr>
          <p:nvPr/>
        </p:nvSpPr>
        <p:spPr bwMode="auto">
          <a:xfrm>
            <a:off x="8212855" y="4980326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" name="Line 39"/>
          <p:cNvSpPr>
            <a:spLocks noChangeShapeType="1"/>
          </p:cNvSpPr>
          <p:nvPr/>
        </p:nvSpPr>
        <p:spPr bwMode="auto">
          <a:xfrm>
            <a:off x="6453924" y="4980326"/>
            <a:ext cx="562558" cy="37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3" name="Line 38"/>
          <p:cNvSpPr>
            <a:spLocks noChangeShapeType="1"/>
          </p:cNvSpPr>
          <p:nvPr/>
        </p:nvSpPr>
        <p:spPr bwMode="auto">
          <a:xfrm>
            <a:off x="8200393" y="5132726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4" name="Line 39"/>
          <p:cNvSpPr>
            <a:spLocks noChangeShapeType="1"/>
          </p:cNvSpPr>
          <p:nvPr/>
        </p:nvSpPr>
        <p:spPr bwMode="auto">
          <a:xfrm>
            <a:off x="6441462" y="5132726"/>
            <a:ext cx="562558" cy="37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5" name="Line 38"/>
          <p:cNvSpPr>
            <a:spLocks noChangeShapeType="1"/>
          </p:cNvSpPr>
          <p:nvPr/>
        </p:nvSpPr>
        <p:spPr bwMode="auto">
          <a:xfrm>
            <a:off x="8199077" y="4370944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6" name="Line 39"/>
          <p:cNvSpPr>
            <a:spLocks noChangeShapeType="1"/>
          </p:cNvSpPr>
          <p:nvPr/>
        </p:nvSpPr>
        <p:spPr bwMode="auto">
          <a:xfrm>
            <a:off x="6440146" y="4370944"/>
            <a:ext cx="562558" cy="37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7" name="Line 38"/>
          <p:cNvSpPr>
            <a:spLocks noChangeShapeType="1"/>
          </p:cNvSpPr>
          <p:nvPr/>
        </p:nvSpPr>
        <p:spPr bwMode="auto">
          <a:xfrm>
            <a:off x="8211039" y="4523344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8" name="Line 39"/>
          <p:cNvSpPr>
            <a:spLocks noChangeShapeType="1"/>
          </p:cNvSpPr>
          <p:nvPr/>
        </p:nvSpPr>
        <p:spPr bwMode="auto">
          <a:xfrm>
            <a:off x="6452108" y="4523344"/>
            <a:ext cx="562558" cy="37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9" name="Line 38"/>
          <p:cNvSpPr>
            <a:spLocks noChangeShapeType="1"/>
          </p:cNvSpPr>
          <p:nvPr/>
        </p:nvSpPr>
        <p:spPr bwMode="auto">
          <a:xfrm>
            <a:off x="8204683" y="4675744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0" name="Line 39"/>
          <p:cNvSpPr>
            <a:spLocks noChangeShapeType="1"/>
          </p:cNvSpPr>
          <p:nvPr/>
        </p:nvSpPr>
        <p:spPr bwMode="auto">
          <a:xfrm>
            <a:off x="6445752" y="4675744"/>
            <a:ext cx="562558" cy="37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" name="Line 92"/>
          <p:cNvSpPr>
            <a:spLocks noChangeShapeType="1"/>
          </p:cNvSpPr>
          <p:nvPr/>
        </p:nvSpPr>
        <p:spPr bwMode="auto">
          <a:xfrm flipH="1">
            <a:off x="8114911" y="4518976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" name="Line 92"/>
          <p:cNvSpPr>
            <a:spLocks noChangeShapeType="1"/>
          </p:cNvSpPr>
          <p:nvPr/>
        </p:nvSpPr>
        <p:spPr bwMode="auto">
          <a:xfrm flipH="1">
            <a:off x="8405742" y="3909376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3" name="Line 92"/>
          <p:cNvSpPr>
            <a:spLocks noChangeShapeType="1"/>
          </p:cNvSpPr>
          <p:nvPr/>
        </p:nvSpPr>
        <p:spPr bwMode="auto">
          <a:xfrm flipH="1">
            <a:off x="7958604" y="4063701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4" name="Line 92"/>
          <p:cNvSpPr>
            <a:spLocks noChangeShapeType="1"/>
          </p:cNvSpPr>
          <p:nvPr/>
        </p:nvSpPr>
        <p:spPr bwMode="auto">
          <a:xfrm flipH="1">
            <a:off x="8420031" y="4366576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5" name="Line 92"/>
          <p:cNvSpPr>
            <a:spLocks noChangeShapeType="1"/>
          </p:cNvSpPr>
          <p:nvPr/>
        </p:nvSpPr>
        <p:spPr bwMode="auto">
          <a:xfrm flipH="1">
            <a:off x="8554304" y="4671376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6" name="Line 92"/>
          <p:cNvSpPr>
            <a:spLocks noChangeShapeType="1"/>
          </p:cNvSpPr>
          <p:nvPr/>
        </p:nvSpPr>
        <p:spPr bwMode="auto">
          <a:xfrm flipH="1">
            <a:off x="8436228" y="4823776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7" name="Line 92"/>
          <p:cNvSpPr>
            <a:spLocks noChangeShapeType="1"/>
          </p:cNvSpPr>
          <p:nvPr/>
        </p:nvSpPr>
        <p:spPr bwMode="auto">
          <a:xfrm flipH="1">
            <a:off x="8469359" y="5128576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8" name="Line 92"/>
          <p:cNvSpPr>
            <a:spLocks noChangeShapeType="1"/>
          </p:cNvSpPr>
          <p:nvPr/>
        </p:nvSpPr>
        <p:spPr bwMode="auto">
          <a:xfrm flipH="1">
            <a:off x="5941429" y="4676350"/>
            <a:ext cx="685800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9" name="Line 92"/>
          <p:cNvSpPr>
            <a:spLocks noChangeShapeType="1"/>
          </p:cNvSpPr>
          <p:nvPr/>
        </p:nvSpPr>
        <p:spPr bwMode="auto">
          <a:xfrm flipH="1">
            <a:off x="5863289" y="4828750"/>
            <a:ext cx="1377615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" name="Line 92"/>
          <p:cNvSpPr>
            <a:spLocks noChangeShapeType="1"/>
          </p:cNvSpPr>
          <p:nvPr/>
        </p:nvSpPr>
        <p:spPr bwMode="auto">
          <a:xfrm flipH="1">
            <a:off x="6057636" y="4221375"/>
            <a:ext cx="685800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" name="Line 92"/>
          <p:cNvSpPr>
            <a:spLocks noChangeShapeType="1"/>
          </p:cNvSpPr>
          <p:nvPr/>
        </p:nvSpPr>
        <p:spPr bwMode="auto">
          <a:xfrm flipH="1">
            <a:off x="6010009" y="4373775"/>
            <a:ext cx="685800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" name="Line 92"/>
          <p:cNvSpPr>
            <a:spLocks noChangeShapeType="1"/>
          </p:cNvSpPr>
          <p:nvPr/>
        </p:nvSpPr>
        <p:spPr bwMode="auto">
          <a:xfrm flipH="1" flipV="1">
            <a:off x="6407393" y="4523950"/>
            <a:ext cx="105152" cy="2225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" name="Line 92"/>
          <p:cNvSpPr>
            <a:spLocks noChangeShapeType="1"/>
          </p:cNvSpPr>
          <p:nvPr/>
        </p:nvSpPr>
        <p:spPr bwMode="auto">
          <a:xfrm flipH="1">
            <a:off x="5796181" y="3914350"/>
            <a:ext cx="957075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" name="Line 92"/>
          <p:cNvSpPr>
            <a:spLocks noChangeShapeType="1"/>
          </p:cNvSpPr>
          <p:nvPr/>
        </p:nvSpPr>
        <p:spPr bwMode="auto">
          <a:xfrm flipH="1">
            <a:off x="6448068" y="4063263"/>
            <a:ext cx="436872" cy="6543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" name="Line 39"/>
          <p:cNvSpPr>
            <a:spLocks noChangeShapeType="1"/>
          </p:cNvSpPr>
          <p:nvPr/>
        </p:nvSpPr>
        <p:spPr bwMode="auto">
          <a:xfrm>
            <a:off x="6431760" y="5126707"/>
            <a:ext cx="277041" cy="3794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" name="Line 39"/>
          <p:cNvSpPr>
            <a:spLocks noChangeShapeType="1"/>
          </p:cNvSpPr>
          <p:nvPr/>
        </p:nvSpPr>
        <p:spPr bwMode="auto">
          <a:xfrm>
            <a:off x="6443050" y="4982776"/>
            <a:ext cx="277041" cy="3794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0" name="Line 92"/>
          <p:cNvSpPr>
            <a:spLocks noChangeShapeType="1"/>
          </p:cNvSpPr>
          <p:nvPr/>
        </p:nvSpPr>
        <p:spPr bwMode="auto">
          <a:xfrm flipH="1">
            <a:off x="5869305" y="4981150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58854" y="3567111"/>
            <a:ext cx="889214" cy="1682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Rectangle 518"/>
          <p:cNvSpPr/>
          <p:nvPr/>
        </p:nvSpPr>
        <p:spPr>
          <a:xfrm>
            <a:off x="8620977" y="3655830"/>
            <a:ext cx="889214" cy="1682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2405831" y="3581222"/>
            <a:ext cx="960433" cy="19035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/>
          <p:cNvSpPr/>
          <p:nvPr/>
        </p:nvSpPr>
        <p:spPr>
          <a:xfrm>
            <a:off x="-690101" y="3668003"/>
            <a:ext cx="960433" cy="19035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Line 92"/>
          <p:cNvSpPr>
            <a:spLocks noChangeShapeType="1"/>
          </p:cNvSpPr>
          <p:nvPr/>
        </p:nvSpPr>
        <p:spPr bwMode="auto">
          <a:xfrm flipH="1">
            <a:off x="5769415" y="6095378"/>
            <a:ext cx="98458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" name="Line 11"/>
          <p:cNvSpPr>
            <a:spLocks noChangeShapeType="1"/>
          </p:cNvSpPr>
          <p:nvPr/>
        </p:nvSpPr>
        <p:spPr bwMode="auto">
          <a:xfrm>
            <a:off x="5769415" y="624777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" name="Line 12"/>
          <p:cNvSpPr>
            <a:spLocks noChangeShapeType="1"/>
          </p:cNvSpPr>
          <p:nvPr/>
        </p:nvSpPr>
        <p:spPr bwMode="auto">
          <a:xfrm>
            <a:off x="5769415" y="640017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" name="Line 13"/>
          <p:cNvSpPr>
            <a:spLocks noChangeShapeType="1"/>
          </p:cNvSpPr>
          <p:nvPr/>
        </p:nvSpPr>
        <p:spPr bwMode="auto">
          <a:xfrm>
            <a:off x="5769415" y="655257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" name="Line 14"/>
          <p:cNvSpPr>
            <a:spLocks noChangeShapeType="1"/>
          </p:cNvSpPr>
          <p:nvPr/>
        </p:nvSpPr>
        <p:spPr bwMode="auto">
          <a:xfrm flipV="1">
            <a:off x="5759004" y="6704977"/>
            <a:ext cx="2144011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" name="Oval 16"/>
          <p:cNvSpPr>
            <a:spLocks noChangeArrowheads="1"/>
          </p:cNvSpPr>
          <p:nvPr/>
        </p:nvSpPr>
        <p:spPr bwMode="auto">
          <a:xfrm>
            <a:off x="6836215" y="662877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" name="Oval 18"/>
          <p:cNvSpPr>
            <a:spLocks noChangeArrowheads="1"/>
          </p:cNvSpPr>
          <p:nvPr/>
        </p:nvSpPr>
        <p:spPr bwMode="auto">
          <a:xfrm>
            <a:off x="6836215" y="647637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" name="Oval 19"/>
          <p:cNvSpPr>
            <a:spLocks noChangeArrowheads="1"/>
          </p:cNvSpPr>
          <p:nvPr/>
        </p:nvSpPr>
        <p:spPr bwMode="auto">
          <a:xfrm>
            <a:off x="6836215" y="632397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" name="Oval 20"/>
          <p:cNvSpPr>
            <a:spLocks noChangeArrowheads="1"/>
          </p:cNvSpPr>
          <p:nvPr/>
        </p:nvSpPr>
        <p:spPr bwMode="auto">
          <a:xfrm>
            <a:off x="6836215" y="617157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" name="Oval 21"/>
          <p:cNvSpPr>
            <a:spLocks noChangeArrowheads="1"/>
          </p:cNvSpPr>
          <p:nvPr/>
        </p:nvSpPr>
        <p:spPr bwMode="auto">
          <a:xfrm>
            <a:off x="6836215" y="586677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" name="Line 68"/>
          <p:cNvSpPr>
            <a:spLocks noChangeShapeType="1"/>
          </p:cNvSpPr>
          <p:nvPr/>
        </p:nvSpPr>
        <p:spPr bwMode="auto">
          <a:xfrm>
            <a:off x="5769415" y="579057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" name="Oval 74"/>
          <p:cNvSpPr>
            <a:spLocks noChangeArrowheads="1"/>
          </p:cNvSpPr>
          <p:nvPr/>
        </p:nvSpPr>
        <p:spPr bwMode="auto">
          <a:xfrm>
            <a:off x="6836215" y="571437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" name="Line 75"/>
          <p:cNvSpPr>
            <a:spLocks noChangeShapeType="1"/>
          </p:cNvSpPr>
          <p:nvPr/>
        </p:nvSpPr>
        <p:spPr bwMode="auto">
          <a:xfrm>
            <a:off x="5769415" y="563817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" name="Oval 81"/>
          <p:cNvSpPr>
            <a:spLocks noChangeArrowheads="1"/>
          </p:cNvSpPr>
          <p:nvPr/>
        </p:nvSpPr>
        <p:spPr bwMode="auto">
          <a:xfrm>
            <a:off x="6836215" y="556197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" name="Line 82"/>
          <p:cNvSpPr>
            <a:spLocks noChangeShapeType="1"/>
          </p:cNvSpPr>
          <p:nvPr/>
        </p:nvSpPr>
        <p:spPr bwMode="auto">
          <a:xfrm>
            <a:off x="5769415" y="548577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" name="Oval 88"/>
          <p:cNvSpPr>
            <a:spLocks noChangeArrowheads="1"/>
          </p:cNvSpPr>
          <p:nvPr/>
        </p:nvSpPr>
        <p:spPr bwMode="auto">
          <a:xfrm>
            <a:off x="6836215" y="540957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" name="Line 89"/>
          <p:cNvSpPr>
            <a:spLocks noChangeShapeType="1"/>
          </p:cNvSpPr>
          <p:nvPr/>
        </p:nvSpPr>
        <p:spPr bwMode="auto">
          <a:xfrm>
            <a:off x="6753997" y="6095378"/>
            <a:ext cx="114901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9" name="Oval 91"/>
          <p:cNvSpPr>
            <a:spLocks noChangeArrowheads="1"/>
          </p:cNvSpPr>
          <p:nvPr/>
        </p:nvSpPr>
        <p:spPr bwMode="auto">
          <a:xfrm>
            <a:off x="6836215" y="601917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" name="Line 93"/>
          <p:cNvSpPr>
            <a:spLocks noChangeShapeType="1"/>
          </p:cNvSpPr>
          <p:nvPr/>
        </p:nvSpPr>
        <p:spPr bwMode="auto">
          <a:xfrm>
            <a:off x="5769415" y="594297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" name="Oval 99"/>
          <p:cNvSpPr>
            <a:spLocks noChangeArrowheads="1"/>
          </p:cNvSpPr>
          <p:nvPr/>
        </p:nvSpPr>
        <p:spPr bwMode="auto">
          <a:xfrm>
            <a:off x="6836215" y="586677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" name="Line 92"/>
          <p:cNvSpPr>
            <a:spLocks noChangeShapeType="1"/>
          </p:cNvSpPr>
          <p:nvPr/>
        </p:nvSpPr>
        <p:spPr bwMode="auto">
          <a:xfrm flipH="1">
            <a:off x="5757381" y="6705417"/>
            <a:ext cx="58982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" name="Line 92"/>
          <p:cNvSpPr>
            <a:spLocks noChangeShapeType="1"/>
          </p:cNvSpPr>
          <p:nvPr/>
        </p:nvSpPr>
        <p:spPr bwMode="auto">
          <a:xfrm flipH="1">
            <a:off x="4824609" y="5635953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" name="Line 92"/>
          <p:cNvSpPr>
            <a:spLocks noChangeShapeType="1"/>
          </p:cNvSpPr>
          <p:nvPr/>
        </p:nvSpPr>
        <p:spPr bwMode="auto">
          <a:xfrm flipH="1">
            <a:off x="4776652" y="6397953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5" name="Line 37"/>
          <p:cNvSpPr>
            <a:spLocks noChangeShapeType="1"/>
          </p:cNvSpPr>
          <p:nvPr/>
        </p:nvSpPr>
        <p:spPr bwMode="auto">
          <a:xfrm>
            <a:off x="5769415" y="5483553"/>
            <a:ext cx="713794" cy="6105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6" name="Line 37"/>
          <p:cNvSpPr>
            <a:spLocks noChangeShapeType="1"/>
          </p:cNvSpPr>
          <p:nvPr/>
        </p:nvSpPr>
        <p:spPr bwMode="auto">
          <a:xfrm flipV="1">
            <a:off x="7373757" y="5483115"/>
            <a:ext cx="539255" cy="43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7" name="Line 37"/>
          <p:cNvSpPr>
            <a:spLocks noChangeShapeType="1"/>
          </p:cNvSpPr>
          <p:nvPr/>
        </p:nvSpPr>
        <p:spPr bwMode="auto">
          <a:xfrm>
            <a:off x="5775271" y="5635953"/>
            <a:ext cx="713794" cy="6105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8" name="Line 37"/>
          <p:cNvSpPr>
            <a:spLocks noChangeShapeType="1"/>
          </p:cNvSpPr>
          <p:nvPr/>
        </p:nvSpPr>
        <p:spPr bwMode="auto">
          <a:xfrm flipV="1">
            <a:off x="7379613" y="5635515"/>
            <a:ext cx="539255" cy="43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" name="Line 37"/>
          <p:cNvSpPr>
            <a:spLocks noChangeShapeType="1"/>
          </p:cNvSpPr>
          <p:nvPr/>
        </p:nvSpPr>
        <p:spPr bwMode="auto">
          <a:xfrm>
            <a:off x="5768915" y="5788353"/>
            <a:ext cx="713794" cy="6105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0" name="Line 37"/>
          <p:cNvSpPr>
            <a:spLocks noChangeShapeType="1"/>
          </p:cNvSpPr>
          <p:nvPr/>
        </p:nvSpPr>
        <p:spPr bwMode="auto">
          <a:xfrm flipV="1">
            <a:off x="7373257" y="5787915"/>
            <a:ext cx="539255" cy="43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1" name="Line 38"/>
          <p:cNvSpPr>
            <a:spLocks noChangeShapeType="1"/>
          </p:cNvSpPr>
          <p:nvPr/>
        </p:nvSpPr>
        <p:spPr bwMode="auto">
          <a:xfrm>
            <a:off x="7524823" y="6394073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2" name="Line 39"/>
          <p:cNvSpPr>
            <a:spLocks noChangeShapeType="1"/>
          </p:cNvSpPr>
          <p:nvPr/>
        </p:nvSpPr>
        <p:spPr bwMode="auto">
          <a:xfrm>
            <a:off x="5765892" y="6394073"/>
            <a:ext cx="562558" cy="37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" name="Line 38"/>
          <p:cNvSpPr>
            <a:spLocks noChangeShapeType="1"/>
          </p:cNvSpPr>
          <p:nvPr/>
        </p:nvSpPr>
        <p:spPr bwMode="auto">
          <a:xfrm>
            <a:off x="7530679" y="6552578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4" name="Line 39"/>
          <p:cNvSpPr>
            <a:spLocks noChangeShapeType="1"/>
          </p:cNvSpPr>
          <p:nvPr/>
        </p:nvSpPr>
        <p:spPr bwMode="auto">
          <a:xfrm>
            <a:off x="5771748" y="6552578"/>
            <a:ext cx="562558" cy="37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5" name="Line 38"/>
          <p:cNvSpPr>
            <a:spLocks noChangeShapeType="1"/>
          </p:cNvSpPr>
          <p:nvPr/>
        </p:nvSpPr>
        <p:spPr bwMode="auto">
          <a:xfrm>
            <a:off x="7518217" y="6704978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6" name="Line 39"/>
          <p:cNvSpPr>
            <a:spLocks noChangeShapeType="1"/>
          </p:cNvSpPr>
          <p:nvPr/>
        </p:nvSpPr>
        <p:spPr bwMode="auto">
          <a:xfrm>
            <a:off x="5759286" y="6704978"/>
            <a:ext cx="562558" cy="37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7" name="Line 38"/>
          <p:cNvSpPr>
            <a:spLocks noChangeShapeType="1"/>
          </p:cNvSpPr>
          <p:nvPr/>
        </p:nvSpPr>
        <p:spPr bwMode="auto">
          <a:xfrm>
            <a:off x="7516901" y="5943196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8" name="Line 39"/>
          <p:cNvSpPr>
            <a:spLocks noChangeShapeType="1"/>
          </p:cNvSpPr>
          <p:nvPr/>
        </p:nvSpPr>
        <p:spPr bwMode="auto">
          <a:xfrm>
            <a:off x="5757970" y="5943196"/>
            <a:ext cx="562558" cy="37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9" name="Line 38"/>
          <p:cNvSpPr>
            <a:spLocks noChangeShapeType="1"/>
          </p:cNvSpPr>
          <p:nvPr/>
        </p:nvSpPr>
        <p:spPr bwMode="auto">
          <a:xfrm>
            <a:off x="7528863" y="6095596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0" name="Line 39"/>
          <p:cNvSpPr>
            <a:spLocks noChangeShapeType="1"/>
          </p:cNvSpPr>
          <p:nvPr/>
        </p:nvSpPr>
        <p:spPr bwMode="auto">
          <a:xfrm>
            <a:off x="5769932" y="6095596"/>
            <a:ext cx="562558" cy="37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1" name="Line 38"/>
          <p:cNvSpPr>
            <a:spLocks noChangeShapeType="1"/>
          </p:cNvSpPr>
          <p:nvPr/>
        </p:nvSpPr>
        <p:spPr bwMode="auto">
          <a:xfrm>
            <a:off x="7522507" y="6247996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2" name="Line 39"/>
          <p:cNvSpPr>
            <a:spLocks noChangeShapeType="1"/>
          </p:cNvSpPr>
          <p:nvPr/>
        </p:nvSpPr>
        <p:spPr bwMode="auto">
          <a:xfrm>
            <a:off x="5763576" y="6247996"/>
            <a:ext cx="562558" cy="37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" name="Line 92"/>
          <p:cNvSpPr>
            <a:spLocks noChangeShapeType="1"/>
          </p:cNvSpPr>
          <p:nvPr/>
        </p:nvSpPr>
        <p:spPr bwMode="auto">
          <a:xfrm flipH="1">
            <a:off x="7432735" y="6091228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4" name="Line 92"/>
          <p:cNvSpPr>
            <a:spLocks noChangeShapeType="1"/>
          </p:cNvSpPr>
          <p:nvPr/>
        </p:nvSpPr>
        <p:spPr bwMode="auto">
          <a:xfrm flipH="1">
            <a:off x="7723566" y="5481628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5" name="Line 92"/>
          <p:cNvSpPr>
            <a:spLocks noChangeShapeType="1"/>
          </p:cNvSpPr>
          <p:nvPr/>
        </p:nvSpPr>
        <p:spPr bwMode="auto">
          <a:xfrm flipH="1">
            <a:off x="7276428" y="5635953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6" name="Line 92"/>
          <p:cNvSpPr>
            <a:spLocks noChangeShapeType="1"/>
          </p:cNvSpPr>
          <p:nvPr/>
        </p:nvSpPr>
        <p:spPr bwMode="auto">
          <a:xfrm flipH="1">
            <a:off x="7737855" y="5938828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7" name="Line 92"/>
          <p:cNvSpPr>
            <a:spLocks noChangeShapeType="1"/>
          </p:cNvSpPr>
          <p:nvPr/>
        </p:nvSpPr>
        <p:spPr bwMode="auto">
          <a:xfrm flipH="1">
            <a:off x="7872128" y="6243628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8" name="Line 92"/>
          <p:cNvSpPr>
            <a:spLocks noChangeShapeType="1"/>
          </p:cNvSpPr>
          <p:nvPr/>
        </p:nvSpPr>
        <p:spPr bwMode="auto">
          <a:xfrm flipH="1">
            <a:off x="7754052" y="6396028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9" name="Line 92"/>
          <p:cNvSpPr>
            <a:spLocks noChangeShapeType="1"/>
          </p:cNvSpPr>
          <p:nvPr/>
        </p:nvSpPr>
        <p:spPr bwMode="auto">
          <a:xfrm flipH="1">
            <a:off x="7787183" y="6700828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0" name="Line 92"/>
          <p:cNvSpPr>
            <a:spLocks noChangeShapeType="1"/>
          </p:cNvSpPr>
          <p:nvPr/>
        </p:nvSpPr>
        <p:spPr bwMode="auto">
          <a:xfrm flipH="1">
            <a:off x="5259253" y="6248602"/>
            <a:ext cx="685800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" name="Line 92"/>
          <p:cNvSpPr>
            <a:spLocks noChangeShapeType="1"/>
          </p:cNvSpPr>
          <p:nvPr/>
        </p:nvSpPr>
        <p:spPr bwMode="auto">
          <a:xfrm flipH="1">
            <a:off x="5181113" y="6401002"/>
            <a:ext cx="1377615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2" name="Line 92"/>
          <p:cNvSpPr>
            <a:spLocks noChangeShapeType="1"/>
          </p:cNvSpPr>
          <p:nvPr/>
        </p:nvSpPr>
        <p:spPr bwMode="auto">
          <a:xfrm flipH="1">
            <a:off x="5375460" y="5793627"/>
            <a:ext cx="685800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" name="Line 92"/>
          <p:cNvSpPr>
            <a:spLocks noChangeShapeType="1"/>
          </p:cNvSpPr>
          <p:nvPr/>
        </p:nvSpPr>
        <p:spPr bwMode="auto">
          <a:xfrm flipH="1">
            <a:off x="5327833" y="5946027"/>
            <a:ext cx="685800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4" name="Line 92"/>
          <p:cNvSpPr>
            <a:spLocks noChangeShapeType="1"/>
          </p:cNvSpPr>
          <p:nvPr/>
        </p:nvSpPr>
        <p:spPr bwMode="auto">
          <a:xfrm flipH="1" flipV="1">
            <a:off x="5725217" y="6096202"/>
            <a:ext cx="105152" cy="2225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5" name="Line 92"/>
          <p:cNvSpPr>
            <a:spLocks noChangeShapeType="1"/>
          </p:cNvSpPr>
          <p:nvPr/>
        </p:nvSpPr>
        <p:spPr bwMode="auto">
          <a:xfrm flipH="1">
            <a:off x="5114005" y="5486602"/>
            <a:ext cx="957075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6" name="Line 92"/>
          <p:cNvSpPr>
            <a:spLocks noChangeShapeType="1"/>
          </p:cNvSpPr>
          <p:nvPr/>
        </p:nvSpPr>
        <p:spPr bwMode="auto">
          <a:xfrm flipH="1">
            <a:off x="5765892" y="5635515"/>
            <a:ext cx="436872" cy="6543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7" name="Line 39"/>
          <p:cNvSpPr>
            <a:spLocks noChangeShapeType="1"/>
          </p:cNvSpPr>
          <p:nvPr/>
        </p:nvSpPr>
        <p:spPr bwMode="auto">
          <a:xfrm>
            <a:off x="5749584" y="6698959"/>
            <a:ext cx="277041" cy="3794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8" name="Line 39"/>
          <p:cNvSpPr>
            <a:spLocks noChangeShapeType="1"/>
          </p:cNvSpPr>
          <p:nvPr/>
        </p:nvSpPr>
        <p:spPr bwMode="auto">
          <a:xfrm>
            <a:off x="5760874" y="6555028"/>
            <a:ext cx="277041" cy="3794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9" name="Line 92"/>
          <p:cNvSpPr>
            <a:spLocks noChangeShapeType="1"/>
          </p:cNvSpPr>
          <p:nvPr/>
        </p:nvSpPr>
        <p:spPr bwMode="auto">
          <a:xfrm flipH="1">
            <a:off x="5187129" y="6553402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4876678" y="5139363"/>
            <a:ext cx="889214" cy="1682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Rectangle 580"/>
          <p:cNvSpPr/>
          <p:nvPr/>
        </p:nvSpPr>
        <p:spPr>
          <a:xfrm>
            <a:off x="7938801" y="5228082"/>
            <a:ext cx="889214" cy="1682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4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64" grpId="0" animBg="1"/>
      <p:bldP spid="165" grpId="0" animBg="1"/>
      <p:bldP spid="166" grpId="0" animBg="1"/>
      <p:bldP spid="187" grpId="0" animBg="1"/>
      <p:bldP spid="247" grpId="0" animBg="1"/>
      <p:bldP spid="249" grpId="0" animBg="1"/>
      <p:bldP spid="255" grpId="0" animBg="1"/>
      <p:bldP spid="264" grpId="0" animBg="1"/>
      <p:bldP spid="268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305" grpId="0" animBg="1"/>
      <p:bldP spid="309" grpId="0" animBg="1"/>
      <p:bldP spid="310" grpId="0" animBg="1"/>
      <p:bldP spid="314" grpId="0" animBg="1"/>
      <p:bldP spid="315" grpId="0" animBg="1"/>
      <p:bldP spid="319" grpId="0" animBg="1"/>
      <p:bldP spid="320" grpId="0" animBg="1"/>
      <p:bldP spid="322" grpId="0" animBg="1"/>
      <p:bldP spid="324" grpId="0" animBg="1"/>
      <p:bldP spid="328" grpId="0" animBg="1"/>
      <p:bldP spid="350" grpId="0" animBg="1"/>
      <p:bldP spid="522" grpId="0" animBg="1"/>
      <p:bldP spid="523" grpId="0" animBg="1"/>
      <p:bldP spid="524" grpId="0" animBg="1"/>
      <p:bldP spid="525" grpId="0" animBg="1"/>
      <p:bldP spid="526" grpId="0" animBg="1"/>
      <p:bldP spid="527" grpId="0" animBg="1"/>
      <p:bldP spid="528" grpId="0" animBg="1"/>
      <p:bldP spid="529" grpId="0" animBg="1"/>
      <p:bldP spid="530" grpId="0" animBg="1"/>
      <p:bldP spid="531" grpId="0" animBg="1"/>
      <p:bldP spid="532" grpId="0" animBg="1"/>
      <p:bldP spid="533" grpId="0" animBg="1"/>
      <p:bldP spid="534" grpId="0" animBg="1"/>
      <p:bldP spid="535" grpId="0" animBg="1"/>
      <p:bldP spid="536" grpId="0" animBg="1"/>
      <p:bldP spid="537" grpId="0" animBg="1"/>
      <p:bldP spid="538" grpId="0" animBg="1"/>
      <p:bldP spid="539" grpId="0" animBg="1"/>
      <p:bldP spid="540" grpId="0" animBg="1"/>
      <p:bldP spid="541" grpId="0" animBg="1"/>
      <p:bldP spid="5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/>
          <p:cNvSpPr/>
          <p:nvPr/>
        </p:nvSpPr>
        <p:spPr>
          <a:xfrm>
            <a:off x="3455002" y="1413938"/>
            <a:ext cx="1007756" cy="326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ine 34"/>
          <p:cNvSpPr>
            <a:spLocks noChangeShapeType="1"/>
          </p:cNvSpPr>
          <p:nvPr/>
        </p:nvSpPr>
        <p:spPr bwMode="auto">
          <a:xfrm>
            <a:off x="3404343" y="15912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Line 35"/>
          <p:cNvSpPr>
            <a:spLocks noChangeShapeType="1"/>
          </p:cNvSpPr>
          <p:nvPr/>
        </p:nvSpPr>
        <p:spPr bwMode="auto">
          <a:xfrm>
            <a:off x="3404343" y="17436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Line 36"/>
          <p:cNvSpPr>
            <a:spLocks noChangeShapeType="1"/>
          </p:cNvSpPr>
          <p:nvPr/>
        </p:nvSpPr>
        <p:spPr bwMode="auto">
          <a:xfrm>
            <a:off x="3404343" y="18960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37"/>
          <p:cNvSpPr>
            <a:spLocks noChangeShapeType="1"/>
          </p:cNvSpPr>
          <p:nvPr/>
        </p:nvSpPr>
        <p:spPr bwMode="auto">
          <a:xfrm>
            <a:off x="3404343" y="2048416"/>
            <a:ext cx="2133600" cy="0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38"/>
          <p:cNvSpPr>
            <a:spLocks noChangeShapeType="1"/>
          </p:cNvSpPr>
          <p:nvPr/>
        </p:nvSpPr>
        <p:spPr bwMode="auto">
          <a:xfrm>
            <a:off x="3404343" y="2200816"/>
            <a:ext cx="2133600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39"/>
          <p:cNvSpPr>
            <a:spLocks noChangeShapeType="1"/>
          </p:cNvSpPr>
          <p:nvPr/>
        </p:nvSpPr>
        <p:spPr bwMode="auto">
          <a:xfrm>
            <a:off x="3404343" y="2353216"/>
            <a:ext cx="2133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40"/>
          <p:cNvSpPr>
            <a:spLocks noChangeShapeType="1"/>
          </p:cNvSpPr>
          <p:nvPr/>
        </p:nvSpPr>
        <p:spPr bwMode="auto">
          <a:xfrm>
            <a:off x="3404343" y="11340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41"/>
          <p:cNvSpPr>
            <a:spLocks noChangeShapeType="1"/>
          </p:cNvSpPr>
          <p:nvPr/>
        </p:nvSpPr>
        <p:spPr bwMode="auto">
          <a:xfrm>
            <a:off x="3404343" y="12864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42"/>
          <p:cNvSpPr>
            <a:spLocks noChangeShapeType="1"/>
          </p:cNvSpPr>
          <p:nvPr/>
        </p:nvSpPr>
        <p:spPr bwMode="auto">
          <a:xfrm>
            <a:off x="3404343" y="14388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Line 43"/>
          <p:cNvSpPr>
            <a:spLocks noChangeShapeType="1"/>
          </p:cNvSpPr>
          <p:nvPr/>
        </p:nvSpPr>
        <p:spPr bwMode="auto">
          <a:xfrm>
            <a:off x="3404343" y="9816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Oval 52"/>
          <p:cNvSpPr>
            <a:spLocks noChangeArrowheads="1"/>
          </p:cNvSpPr>
          <p:nvPr/>
        </p:nvSpPr>
        <p:spPr bwMode="auto">
          <a:xfrm>
            <a:off x="4471143" y="2124616"/>
            <a:ext cx="152400" cy="152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Oval 66"/>
          <p:cNvSpPr>
            <a:spLocks noChangeArrowheads="1"/>
          </p:cNvSpPr>
          <p:nvPr/>
        </p:nvSpPr>
        <p:spPr bwMode="auto">
          <a:xfrm>
            <a:off x="4471143" y="1972216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Oval 67"/>
          <p:cNvSpPr>
            <a:spLocks noChangeArrowheads="1"/>
          </p:cNvSpPr>
          <p:nvPr/>
        </p:nvSpPr>
        <p:spPr bwMode="auto">
          <a:xfrm>
            <a:off x="4471143" y="22770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Line 11"/>
          <p:cNvSpPr>
            <a:spLocks noChangeShapeType="1"/>
          </p:cNvSpPr>
          <p:nvPr/>
        </p:nvSpPr>
        <p:spPr bwMode="auto">
          <a:xfrm>
            <a:off x="3425254" y="3811699"/>
            <a:ext cx="2133600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Line 12"/>
          <p:cNvSpPr>
            <a:spLocks noChangeShapeType="1"/>
          </p:cNvSpPr>
          <p:nvPr/>
        </p:nvSpPr>
        <p:spPr bwMode="auto">
          <a:xfrm>
            <a:off x="3425254" y="3964099"/>
            <a:ext cx="2133600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Line 13"/>
          <p:cNvSpPr>
            <a:spLocks noChangeShapeType="1"/>
          </p:cNvSpPr>
          <p:nvPr/>
        </p:nvSpPr>
        <p:spPr bwMode="auto">
          <a:xfrm>
            <a:off x="3425254" y="4116499"/>
            <a:ext cx="2133600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Line 14"/>
          <p:cNvSpPr>
            <a:spLocks noChangeShapeType="1"/>
          </p:cNvSpPr>
          <p:nvPr/>
        </p:nvSpPr>
        <p:spPr bwMode="auto">
          <a:xfrm>
            <a:off x="3425254" y="4268899"/>
            <a:ext cx="2133600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Oval 16"/>
          <p:cNvSpPr>
            <a:spLocks noChangeArrowheads="1"/>
          </p:cNvSpPr>
          <p:nvPr/>
        </p:nvSpPr>
        <p:spPr bwMode="auto">
          <a:xfrm>
            <a:off x="4492054" y="4192699"/>
            <a:ext cx="152400" cy="152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Oval 18"/>
          <p:cNvSpPr>
            <a:spLocks noChangeArrowheads="1"/>
          </p:cNvSpPr>
          <p:nvPr/>
        </p:nvSpPr>
        <p:spPr bwMode="auto">
          <a:xfrm>
            <a:off x="4492054" y="4040299"/>
            <a:ext cx="152400" cy="152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Oval 19"/>
          <p:cNvSpPr>
            <a:spLocks noChangeArrowheads="1"/>
          </p:cNvSpPr>
          <p:nvPr/>
        </p:nvSpPr>
        <p:spPr bwMode="auto">
          <a:xfrm>
            <a:off x="4492054" y="3887899"/>
            <a:ext cx="152400" cy="152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Oval 20"/>
          <p:cNvSpPr>
            <a:spLocks noChangeArrowheads="1"/>
          </p:cNvSpPr>
          <p:nvPr/>
        </p:nvSpPr>
        <p:spPr bwMode="auto">
          <a:xfrm>
            <a:off x="4492054" y="3735499"/>
            <a:ext cx="152400" cy="152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Oval 21"/>
          <p:cNvSpPr>
            <a:spLocks noChangeArrowheads="1"/>
          </p:cNvSpPr>
          <p:nvPr/>
        </p:nvSpPr>
        <p:spPr bwMode="auto">
          <a:xfrm>
            <a:off x="4492054" y="3430699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>
            <a:off x="3425254" y="3354499"/>
            <a:ext cx="2133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Oval 74"/>
          <p:cNvSpPr>
            <a:spLocks noChangeArrowheads="1"/>
          </p:cNvSpPr>
          <p:nvPr/>
        </p:nvSpPr>
        <p:spPr bwMode="auto">
          <a:xfrm>
            <a:off x="4492054" y="3278299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3425254" y="3202099"/>
            <a:ext cx="2133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Oval 81"/>
          <p:cNvSpPr>
            <a:spLocks noChangeArrowheads="1"/>
          </p:cNvSpPr>
          <p:nvPr/>
        </p:nvSpPr>
        <p:spPr bwMode="auto">
          <a:xfrm>
            <a:off x="4492054" y="3125899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Line 82"/>
          <p:cNvSpPr>
            <a:spLocks noChangeShapeType="1"/>
          </p:cNvSpPr>
          <p:nvPr/>
        </p:nvSpPr>
        <p:spPr bwMode="auto">
          <a:xfrm>
            <a:off x="3425254" y="3049699"/>
            <a:ext cx="2133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Oval 88"/>
          <p:cNvSpPr>
            <a:spLocks noChangeArrowheads="1"/>
          </p:cNvSpPr>
          <p:nvPr/>
        </p:nvSpPr>
        <p:spPr bwMode="auto">
          <a:xfrm>
            <a:off x="4492054" y="2973499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Line 89"/>
          <p:cNvSpPr>
            <a:spLocks noChangeShapeType="1"/>
          </p:cNvSpPr>
          <p:nvPr/>
        </p:nvSpPr>
        <p:spPr bwMode="auto">
          <a:xfrm>
            <a:off x="3425254" y="3659299"/>
            <a:ext cx="2133600" cy="0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Oval 91"/>
          <p:cNvSpPr>
            <a:spLocks noChangeArrowheads="1"/>
          </p:cNvSpPr>
          <p:nvPr/>
        </p:nvSpPr>
        <p:spPr bwMode="auto">
          <a:xfrm>
            <a:off x="4492054" y="3583099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Line 92"/>
          <p:cNvSpPr>
            <a:spLocks noChangeShapeType="1"/>
          </p:cNvSpPr>
          <p:nvPr/>
        </p:nvSpPr>
        <p:spPr bwMode="auto">
          <a:xfrm flipH="1">
            <a:off x="4873054" y="3659299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Line 93"/>
          <p:cNvSpPr>
            <a:spLocks noChangeShapeType="1"/>
          </p:cNvSpPr>
          <p:nvPr/>
        </p:nvSpPr>
        <p:spPr bwMode="auto">
          <a:xfrm>
            <a:off x="3425254" y="3506899"/>
            <a:ext cx="2133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Oval 99"/>
          <p:cNvSpPr>
            <a:spLocks noChangeArrowheads="1"/>
          </p:cNvSpPr>
          <p:nvPr/>
        </p:nvSpPr>
        <p:spPr bwMode="auto">
          <a:xfrm>
            <a:off x="4492054" y="3430699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87912" y="5719335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0" name="Line 34"/>
          <p:cNvSpPr>
            <a:spLocks noChangeShapeType="1"/>
          </p:cNvSpPr>
          <p:nvPr/>
        </p:nvSpPr>
        <p:spPr bwMode="auto">
          <a:xfrm>
            <a:off x="6262694" y="16166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Line 35"/>
          <p:cNvSpPr>
            <a:spLocks noChangeShapeType="1"/>
          </p:cNvSpPr>
          <p:nvPr/>
        </p:nvSpPr>
        <p:spPr bwMode="auto">
          <a:xfrm>
            <a:off x="6262694" y="17690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Line 37"/>
          <p:cNvSpPr>
            <a:spLocks noChangeShapeType="1"/>
          </p:cNvSpPr>
          <p:nvPr/>
        </p:nvSpPr>
        <p:spPr bwMode="auto">
          <a:xfrm flipV="1">
            <a:off x="6263704" y="2073816"/>
            <a:ext cx="2132589" cy="379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Line 38"/>
          <p:cNvSpPr>
            <a:spLocks noChangeShapeType="1"/>
          </p:cNvSpPr>
          <p:nvPr/>
        </p:nvSpPr>
        <p:spPr bwMode="auto">
          <a:xfrm>
            <a:off x="6262694" y="2226216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Line 39"/>
          <p:cNvSpPr>
            <a:spLocks noChangeShapeType="1"/>
          </p:cNvSpPr>
          <p:nvPr/>
        </p:nvSpPr>
        <p:spPr bwMode="auto">
          <a:xfrm>
            <a:off x="6262694" y="2378616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Line 40"/>
          <p:cNvSpPr>
            <a:spLocks noChangeShapeType="1"/>
          </p:cNvSpPr>
          <p:nvPr/>
        </p:nvSpPr>
        <p:spPr bwMode="auto">
          <a:xfrm>
            <a:off x="6262694" y="11594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262694" y="13118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Line 42"/>
          <p:cNvSpPr>
            <a:spLocks noChangeShapeType="1"/>
          </p:cNvSpPr>
          <p:nvPr/>
        </p:nvSpPr>
        <p:spPr bwMode="auto">
          <a:xfrm>
            <a:off x="6262694" y="14642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Line 43"/>
          <p:cNvSpPr>
            <a:spLocks noChangeShapeType="1"/>
          </p:cNvSpPr>
          <p:nvPr/>
        </p:nvSpPr>
        <p:spPr bwMode="auto">
          <a:xfrm>
            <a:off x="6262694" y="1007016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Oval 52"/>
          <p:cNvSpPr>
            <a:spLocks noChangeArrowheads="1"/>
          </p:cNvSpPr>
          <p:nvPr/>
        </p:nvSpPr>
        <p:spPr bwMode="auto">
          <a:xfrm>
            <a:off x="7329494" y="21500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Oval 66"/>
          <p:cNvSpPr>
            <a:spLocks noChangeArrowheads="1"/>
          </p:cNvSpPr>
          <p:nvPr/>
        </p:nvSpPr>
        <p:spPr bwMode="auto">
          <a:xfrm>
            <a:off x="7329494" y="19976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Oval 67"/>
          <p:cNvSpPr>
            <a:spLocks noChangeArrowheads="1"/>
          </p:cNvSpPr>
          <p:nvPr/>
        </p:nvSpPr>
        <p:spPr bwMode="auto">
          <a:xfrm>
            <a:off x="7329494" y="230621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1753149" y="3541165"/>
            <a:ext cx="1182461" cy="4297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Line 3"/>
          <p:cNvSpPr>
            <a:spLocks noChangeShapeType="1"/>
          </p:cNvSpPr>
          <p:nvPr/>
        </p:nvSpPr>
        <p:spPr bwMode="auto">
          <a:xfrm>
            <a:off x="553057" y="158704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8" name="Line 4"/>
          <p:cNvSpPr>
            <a:spLocks noChangeShapeType="1"/>
          </p:cNvSpPr>
          <p:nvPr/>
        </p:nvSpPr>
        <p:spPr bwMode="auto">
          <a:xfrm>
            <a:off x="553057" y="173944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" name="Line 5"/>
          <p:cNvSpPr>
            <a:spLocks noChangeShapeType="1"/>
          </p:cNvSpPr>
          <p:nvPr/>
        </p:nvSpPr>
        <p:spPr bwMode="auto">
          <a:xfrm>
            <a:off x="553057" y="189184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" name="Line 6"/>
          <p:cNvSpPr>
            <a:spLocks noChangeShapeType="1"/>
          </p:cNvSpPr>
          <p:nvPr/>
        </p:nvSpPr>
        <p:spPr bwMode="auto">
          <a:xfrm>
            <a:off x="553057" y="204424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Line 7"/>
          <p:cNvSpPr>
            <a:spLocks noChangeShapeType="1"/>
          </p:cNvSpPr>
          <p:nvPr/>
        </p:nvSpPr>
        <p:spPr bwMode="auto">
          <a:xfrm>
            <a:off x="553057" y="2196644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2" name="Line 8"/>
          <p:cNvSpPr>
            <a:spLocks noChangeShapeType="1"/>
          </p:cNvSpPr>
          <p:nvPr/>
        </p:nvSpPr>
        <p:spPr bwMode="auto">
          <a:xfrm>
            <a:off x="553057" y="234904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3" name="Line 9"/>
          <p:cNvSpPr>
            <a:spLocks noChangeShapeType="1"/>
          </p:cNvSpPr>
          <p:nvPr/>
        </p:nvSpPr>
        <p:spPr bwMode="auto">
          <a:xfrm>
            <a:off x="553057" y="112984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4" name="Line 10"/>
          <p:cNvSpPr>
            <a:spLocks noChangeShapeType="1"/>
          </p:cNvSpPr>
          <p:nvPr/>
        </p:nvSpPr>
        <p:spPr bwMode="auto">
          <a:xfrm>
            <a:off x="553057" y="128224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Line 11"/>
          <p:cNvSpPr>
            <a:spLocks noChangeShapeType="1"/>
          </p:cNvSpPr>
          <p:nvPr/>
        </p:nvSpPr>
        <p:spPr bwMode="auto">
          <a:xfrm>
            <a:off x="553057" y="143464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6" name="Line 12"/>
          <p:cNvSpPr>
            <a:spLocks noChangeShapeType="1"/>
          </p:cNvSpPr>
          <p:nvPr/>
        </p:nvSpPr>
        <p:spPr bwMode="auto">
          <a:xfrm>
            <a:off x="553057" y="977444"/>
            <a:ext cx="2133600" cy="0"/>
          </a:xfrm>
          <a:prstGeom prst="line">
            <a:avLst/>
          </a:prstGeom>
          <a:noFill/>
          <a:ln w="762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Oval 21"/>
          <p:cNvSpPr>
            <a:spLocks noChangeArrowheads="1"/>
          </p:cNvSpPr>
          <p:nvPr/>
        </p:nvSpPr>
        <p:spPr bwMode="auto">
          <a:xfrm>
            <a:off x="1619857" y="212044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5" name="Line 31"/>
          <p:cNvSpPr>
            <a:spLocks noChangeShapeType="1"/>
          </p:cNvSpPr>
          <p:nvPr/>
        </p:nvSpPr>
        <p:spPr bwMode="auto">
          <a:xfrm>
            <a:off x="563843" y="3682701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6" name="Line 32"/>
          <p:cNvSpPr>
            <a:spLocks noChangeShapeType="1"/>
          </p:cNvSpPr>
          <p:nvPr/>
        </p:nvSpPr>
        <p:spPr bwMode="auto">
          <a:xfrm>
            <a:off x="563843" y="3835101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7" name="Line 33"/>
          <p:cNvSpPr>
            <a:spLocks noChangeShapeType="1"/>
          </p:cNvSpPr>
          <p:nvPr/>
        </p:nvSpPr>
        <p:spPr bwMode="auto">
          <a:xfrm>
            <a:off x="563843" y="3987501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8" name="Line 34"/>
          <p:cNvSpPr>
            <a:spLocks noChangeShapeType="1"/>
          </p:cNvSpPr>
          <p:nvPr/>
        </p:nvSpPr>
        <p:spPr bwMode="auto">
          <a:xfrm>
            <a:off x="563843" y="4139901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9" name="Line 35"/>
          <p:cNvSpPr>
            <a:spLocks noChangeShapeType="1"/>
          </p:cNvSpPr>
          <p:nvPr/>
        </p:nvSpPr>
        <p:spPr bwMode="auto">
          <a:xfrm flipV="1">
            <a:off x="1041304" y="4292301"/>
            <a:ext cx="1656139" cy="24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Line 37"/>
          <p:cNvSpPr>
            <a:spLocks noChangeShapeType="1"/>
          </p:cNvSpPr>
          <p:nvPr/>
        </p:nvSpPr>
        <p:spPr bwMode="auto">
          <a:xfrm>
            <a:off x="1325843" y="3225501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" name="Line 38"/>
          <p:cNvSpPr>
            <a:spLocks noChangeShapeType="1"/>
          </p:cNvSpPr>
          <p:nvPr/>
        </p:nvSpPr>
        <p:spPr bwMode="auto">
          <a:xfrm>
            <a:off x="563843" y="3377901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Line 39"/>
          <p:cNvSpPr>
            <a:spLocks noChangeShapeType="1"/>
          </p:cNvSpPr>
          <p:nvPr/>
        </p:nvSpPr>
        <p:spPr bwMode="auto">
          <a:xfrm>
            <a:off x="563843" y="3530301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4" name="Line 40"/>
          <p:cNvSpPr>
            <a:spLocks noChangeShapeType="1"/>
          </p:cNvSpPr>
          <p:nvPr/>
        </p:nvSpPr>
        <p:spPr bwMode="auto">
          <a:xfrm>
            <a:off x="1325843" y="3073101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5" name="Oval 41"/>
          <p:cNvSpPr>
            <a:spLocks noChangeArrowheads="1"/>
          </p:cNvSpPr>
          <p:nvPr/>
        </p:nvSpPr>
        <p:spPr bwMode="auto">
          <a:xfrm>
            <a:off x="1630643" y="421610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7" name="Oval 43"/>
          <p:cNvSpPr>
            <a:spLocks noChangeArrowheads="1"/>
          </p:cNvSpPr>
          <p:nvPr/>
        </p:nvSpPr>
        <p:spPr bwMode="auto">
          <a:xfrm>
            <a:off x="1630643" y="406370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" name="Oval 44"/>
          <p:cNvSpPr>
            <a:spLocks noChangeArrowheads="1"/>
          </p:cNvSpPr>
          <p:nvPr/>
        </p:nvSpPr>
        <p:spPr bwMode="auto">
          <a:xfrm>
            <a:off x="1630643" y="391130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9" name="Oval 45"/>
          <p:cNvSpPr>
            <a:spLocks noChangeArrowheads="1"/>
          </p:cNvSpPr>
          <p:nvPr/>
        </p:nvSpPr>
        <p:spPr bwMode="auto">
          <a:xfrm>
            <a:off x="1630643" y="375890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" name="Oval 46"/>
          <p:cNvSpPr>
            <a:spLocks noChangeArrowheads="1"/>
          </p:cNvSpPr>
          <p:nvPr/>
        </p:nvSpPr>
        <p:spPr bwMode="auto">
          <a:xfrm>
            <a:off x="1630643" y="360650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" name="Oval 47"/>
          <p:cNvSpPr>
            <a:spLocks noChangeArrowheads="1"/>
          </p:cNvSpPr>
          <p:nvPr/>
        </p:nvSpPr>
        <p:spPr bwMode="auto">
          <a:xfrm>
            <a:off x="1630643" y="345410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2" name="Oval 48"/>
          <p:cNvSpPr>
            <a:spLocks noChangeArrowheads="1"/>
          </p:cNvSpPr>
          <p:nvPr/>
        </p:nvSpPr>
        <p:spPr bwMode="auto">
          <a:xfrm>
            <a:off x="1630643" y="330170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" name="Oval 49"/>
          <p:cNvSpPr>
            <a:spLocks noChangeArrowheads="1"/>
          </p:cNvSpPr>
          <p:nvPr/>
        </p:nvSpPr>
        <p:spPr bwMode="auto">
          <a:xfrm>
            <a:off x="1630643" y="314930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" name="Oval 50"/>
          <p:cNvSpPr>
            <a:spLocks noChangeArrowheads="1"/>
          </p:cNvSpPr>
          <p:nvPr/>
        </p:nvSpPr>
        <p:spPr bwMode="auto">
          <a:xfrm>
            <a:off x="1630643" y="299690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85" name="Straight Arrow Connector 484"/>
          <p:cNvCxnSpPr/>
          <p:nvPr/>
        </p:nvCxnSpPr>
        <p:spPr>
          <a:xfrm>
            <a:off x="1570719" y="2441315"/>
            <a:ext cx="0" cy="54288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Line 92"/>
          <p:cNvSpPr>
            <a:spLocks noChangeShapeType="1"/>
          </p:cNvSpPr>
          <p:nvPr/>
        </p:nvSpPr>
        <p:spPr bwMode="auto">
          <a:xfrm flipH="1">
            <a:off x="5163885" y="3202099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Line 92"/>
          <p:cNvSpPr>
            <a:spLocks noChangeShapeType="1"/>
          </p:cNvSpPr>
          <p:nvPr/>
        </p:nvSpPr>
        <p:spPr bwMode="auto">
          <a:xfrm flipH="1">
            <a:off x="2971955" y="3659299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Line 92"/>
          <p:cNvSpPr>
            <a:spLocks noChangeShapeType="1"/>
          </p:cNvSpPr>
          <p:nvPr/>
        </p:nvSpPr>
        <p:spPr bwMode="auto">
          <a:xfrm flipH="1">
            <a:off x="3124355" y="3811699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Line 92"/>
          <p:cNvSpPr>
            <a:spLocks noChangeShapeType="1"/>
          </p:cNvSpPr>
          <p:nvPr/>
        </p:nvSpPr>
        <p:spPr bwMode="auto">
          <a:xfrm flipH="1">
            <a:off x="2843387" y="3964099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Line 92"/>
          <p:cNvSpPr>
            <a:spLocks noChangeShapeType="1"/>
          </p:cNvSpPr>
          <p:nvPr/>
        </p:nvSpPr>
        <p:spPr bwMode="auto">
          <a:xfrm flipH="1">
            <a:off x="3381475" y="4116745"/>
            <a:ext cx="778212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Line 92"/>
          <p:cNvSpPr>
            <a:spLocks noChangeShapeType="1"/>
          </p:cNvSpPr>
          <p:nvPr/>
        </p:nvSpPr>
        <p:spPr bwMode="auto">
          <a:xfrm flipH="1">
            <a:off x="3186287" y="3045905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Line 92"/>
          <p:cNvSpPr>
            <a:spLocks noChangeShapeType="1"/>
          </p:cNvSpPr>
          <p:nvPr/>
        </p:nvSpPr>
        <p:spPr bwMode="auto">
          <a:xfrm flipH="1">
            <a:off x="3031718" y="3204324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Line 92"/>
          <p:cNvSpPr>
            <a:spLocks noChangeShapeType="1"/>
          </p:cNvSpPr>
          <p:nvPr/>
        </p:nvSpPr>
        <p:spPr bwMode="auto">
          <a:xfrm flipH="1">
            <a:off x="3280422" y="3356724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Line 92"/>
          <p:cNvSpPr>
            <a:spLocks noChangeShapeType="1"/>
          </p:cNvSpPr>
          <p:nvPr/>
        </p:nvSpPr>
        <p:spPr bwMode="auto">
          <a:xfrm flipH="1" flipV="1">
            <a:off x="3381475" y="3506899"/>
            <a:ext cx="105152" cy="2225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Line 92"/>
          <p:cNvSpPr>
            <a:spLocks noChangeShapeType="1"/>
          </p:cNvSpPr>
          <p:nvPr/>
        </p:nvSpPr>
        <p:spPr bwMode="auto">
          <a:xfrm flipH="1">
            <a:off x="5065286" y="3506899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Line 92"/>
          <p:cNvSpPr>
            <a:spLocks noChangeShapeType="1"/>
          </p:cNvSpPr>
          <p:nvPr/>
        </p:nvSpPr>
        <p:spPr bwMode="auto">
          <a:xfrm flipH="1">
            <a:off x="5312447" y="3809701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Line 92"/>
          <p:cNvSpPr>
            <a:spLocks noChangeShapeType="1"/>
          </p:cNvSpPr>
          <p:nvPr/>
        </p:nvSpPr>
        <p:spPr bwMode="auto">
          <a:xfrm flipH="1">
            <a:off x="5523878" y="5080289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Line 92"/>
          <p:cNvSpPr>
            <a:spLocks noChangeShapeType="1"/>
          </p:cNvSpPr>
          <p:nvPr/>
        </p:nvSpPr>
        <p:spPr bwMode="auto">
          <a:xfrm flipH="1">
            <a:off x="2797160" y="4266974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Line 92"/>
          <p:cNvSpPr>
            <a:spLocks noChangeShapeType="1"/>
          </p:cNvSpPr>
          <p:nvPr/>
        </p:nvSpPr>
        <p:spPr bwMode="auto">
          <a:xfrm flipH="1">
            <a:off x="154237" y="3835101"/>
            <a:ext cx="685800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Line 92"/>
          <p:cNvSpPr>
            <a:spLocks noChangeShapeType="1"/>
          </p:cNvSpPr>
          <p:nvPr/>
        </p:nvSpPr>
        <p:spPr bwMode="auto">
          <a:xfrm flipH="1">
            <a:off x="19654" y="3987501"/>
            <a:ext cx="963267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Line 92"/>
          <p:cNvSpPr>
            <a:spLocks noChangeShapeType="1"/>
          </p:cNvSpPr>
          <p:nvPr/>
        </p:nvSpPr>
        <p:spPr bwMode="auto">
          <a:xfrm flipH="1">
            <a:off x="25669" y="4139901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Line 92"/>
          <p:cNvSpPr>
            <a:spLocks noChangeShapeType="1"/>
          </p:cNvSpPr>
          <p:nvPr/>
        </p:nvSpPr>
        <p:spPr bwMode="auto">
          <a:xfrm flipH="1">
            <a:off x="563757" y="4292547"/>
            <a:ext cx="477547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Line 92"/>
          <p:cNvSpPr>
            <a:spLocks noChangeShapeType="1"/>
          </p:cNvSpPr>
          <p:nvPr/>
        </p:nvSpPr>
        <p:spPr bwMode="auto">
          <a:xfrm flipH="1">
            <a:off x="214000" y="3380126"/>
            <a:ext cx="685800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" name="Line 92"/>
          <p:cNvSpPr>
            <a:spLocks noChangeShapeType="1"/>
          </p:cNvSpPr>
          <p:nvPr/>
        </p:nvSpPr>
        <p:spPr bwMode="auto">
          <a:xfrm flipH="1">
            <a:off x="462704" y="3532526"/>
            <a:ext cx="685800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" name="Line 92"/>
          <p:cNvSpPr>
            <a:spLocks noChangeShapeType="1"/>
          </p:cNvSpPr>
          <p:nvPr/>
        </p:nvSpPr>
        <p:spPr bwMode="auto">
          <a:xfrm flipH="1" flipV="1">
            <a:off x="563757" y="3682701"/>
            <a:ext cx="105152" cy="2225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" name="Line 92"/>
          <p:cNvSpPr>
            <a:spLocks noChangeShapeType="1"/>
          </p:cNvSpPr>
          <p:nvPr/>
        </p:nvSpPr>
        <p:spPr bwMode="auto">
          <a:xfrm flipH="1">
            <a:off x="375875" y="3073101"/>
            <a:ext cx="957075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Line 92"/>
          <p:cNvSpPr>
            <a:spLocks noChangeShapeType="1"/>
          </p:cNvSpPr>
          <p:nvPr/>
        </p:nvSpPr>
        <p:spPr bwMode="auto">
          <a:xfrm flipH="1">
            <a:off x="320924" y="3225501"/>
            <a:ext cx="1076345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Line 92"/>
          <p:cNvSpPr>
            <a:spLocks noChangeShapeType="1"/>
          </p:cNvSpPr>
          <p:nvPr/>
        </p:nvSpPr>
        <p:spPr bwMode="auto">
          <a:xfrm flipH="1">
            <a:off x="2011231" y="3682701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2" name="Line 92"/>
          <p:cNvSpPr>
            <a:spLocks noChangeShapeType="1"/>
          </p:cNvSpPr>
          <p:nvPr/>
        </p:nvSpPr>
        <p:spPr bwMode="auto">
          <a:xfrm flipH="1">
            <a:off x="2241002" y="3073101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Line 92"/>
          <p:cNvSpPr>
            <a:spLocks noChangeShapeType="1"/>
          </p:cNvSpPr>
          <p:nvPr/>
        </p:nvSpPr>
        <p:spPr bwMode="auto">
          <a:xfrm flipH="1" flipV="1">
            <a:off x="2170941" y="3225501"/>
            <a:ext cx="526501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Line 92"/>
          <p:cNvSpPr>
            <a:spLocks noChangeShapeType="1"/>
          </p:cNvSpPr>
          <p:nvPr/>
        </p:nvSpPr>
        <p:spPr bwMode="auto">
          <a:xfrm flipH="1" flipV="1">
            <a:off x="2084503" y="3530301"/>
            <a:ext cx="600728" cy="10864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Line 92"/>
          <p:cNvSpPr>
            <a:spLocks noChangeShapeType="1"/>
          </p:cNvSpPr>
          <p:nvPr/>
        </p:nvSpPr>
        <p:spPr bwMode="auto">
          <a:xfrm flipH="1">
            <a:off x="2389564" y="3835101"/>
            <a:ext cx="307467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Line 92"/>
          <p:cNvSpPr>
            <a:spLocks noChangeShapeType="1"/>
          </p:cNvSpPr>
          <p:nvPr/>
        </p:nvSpPr>
        <p:spPr bwMode="auto">
          <a:xfrm flipH="1">
            <a:off x="2022399" y="4292301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Line 37"/>
          <p:cNvSpPr>
            <a:spLocks noChangeShapeType="1"/>
          </p:cNvSpPr>
          <p:nvPr/>
        </p:nvSpPr>
        <p:spPr bwMode="auto">
          <a:xfrm>
            <a:off x="6257598" y="2073816"/>
            <a:ext cx="713794" cy="6105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Line 38"/>
          <p:cNvSpPr>
            <a:spLocks noChangeShapeType="1"/>
          </p:cNvSpPr>
          <p:nvPr/>
        </p:nvSpPr>
        <p:spPr bwMode="auto">
          <a:xfrm>
            <a:off x="8015333" y="2226216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Line 39"/>
          <p:cNvSpPr>
            <a:spLocks noChangeShapeType="1"/>
          </p:cNvSpPr>
          <p:nvPr/>
        </p:nvSpPr>
        <p:spPr bwMode="auto">
          <a:xfrm>
            <a:off x="6263704" y="2378616"/>
            <a:ext cx="56428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Line 39"/>
          <p:cNvSpPr>
            <a:spLocks noChangeShapeType="1"/>
          </p:cNvSpPr>
          <p:nvPr/>
        </p:nvSpPr>
        <p:spPr bwMode="auto">
          <a:xfrm>
            <a:off x="6256402" y="2226216"/>
            <a:ext cx="562558" cy="37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Line 39"/>
          <p:cNvSpPr>
            <a:spLocks noChangeShapeType="1"/>
          </p:cNvSpPr>
          <p:nvPr/>
        </p:nvSpPr>
        <p:spPr bwMode="auto">
          <a:xfrm>
            <a:off x="6257597" y="2378616"/>
            <a:ext cx="277041" cy="3794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Line 38"/>
          <p:cNvSpPr>
            <a:spLocks noChangeShapeType="1"/>
          </p:cNvSpPr>
          <p:nvPr/>
        </p:nvSpPr>
        <p:spPr bwMode="auto">
          <a:xfrm>
            <a:off x="8015083" y="2378616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Line 37"/>
          <p:cNvSpPr>
            <a:spLocks noChangeShapeType="1"/>
          </p:cNvSpPr>
          <p:nvPr/>
        </p:nvSpPr>
        <p:spPr bwMode="auto">
          <a:xfrm flipV="1">
            <a:off x="7861940" y="2073378"/>
            <a:ext cx="539255" cy="43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28439" y="4993248"/>
            <a:ext cx="889214" cy="1682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2659832" y="2719620"/>
            <a:ext cx="721643" cy="19035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/>
          <p:cNvSpPr/>
          <p:nvPr/>
        </p:nvSpPr>
        <p:spPr>
          <a:xfrm>
            <a:off x="-410701" y="2996901"/>
            <a:ext cx="960433" cy="19035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Line 92"/>
          <p:cNvSpPr>
            <a:spLocks noChangeShapeType="1"/>
          </p:cNvSpPr>
          <p:nvPr/>
        </p:nvSpPr>
        <p:spPr bwMode="auto">
          <a:xfrm flipH="1">
            <a:off x="6252428" y="5435566"/>
            <a:ext cx="98458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" name="Line 11"/>
          <p:cNvSpPr>
            <a:spLocks noChangeShapeType="1"/>
          </p:cNvSpPr>
          <p:nvPr/>
        </p:nvSpPr>
        <p:spPr bwMode="auto">
          <a:xfrm>
            <a:off x="6252428" y="5587966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" name="Line 12"/>
          <p:cNvSpPr>
            <a:spLocks noChangeShapeType="1"/>
          </p:cNvSpPr>
          <p:nvPr/>
        </p:nvSpPr>
        <p:spPr bwMode="auto">
          <a:xfrm>
            <a:off x="6252428" y="5740366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" name="Line 13"/>
          <p:cNvSpPr>
            <a:spLocks noChangeShapeType="1"/>
          </p:cNvSpPr>
          <p:nvPr/>
        </p:nvSpPr>
        <p:spPr bwMode="auto">
          <a:xfrm>
            <a:off x="6252428" y="5892766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" name="Line 14"/>
          <p:cNvSpPr>
            <a:spLocks noChangeShapeType="1"/>
          </p:cNvSpPr>
          <p:nvPr/>
        </p:nvSpPr>
        <p:spPr bwMode="auto">
          <a:xfrm flipV="1">
            <a:off x="6419817" y="6045165"/>
            <a:ext cx="2144011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" name="Oval 16"/>
          <p:cNvSpPr>
            <a:spLocks noChangeArrowheads="1"/>
          </p:cNvSpPr>
          <p:nvPr/>
        </p:nvSpPr>
        <p:spPr bwMode="auto">
          <a:xfrm>
            <a:off x="7497028" y="596896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" name="Oval 18"/>
          <p:cNvSpPr>
            <a:spLocks noChangeArrowheads="1"/>
          </p:cNvSpPr>
          <p:nvPr/>
        </p:nvSpPr>
        <p:spPr bwMode="auto">
          <a:xfrm>
            <a:off x="7497028" y="581656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" name="Oval 19"/>
          <p:cNvSpPr>
            <a:spLocks noChangeArrowheads="1"/>
          </p:cNvSpPr>
          <p:nvPr/>
        </p:nvSpPr>
        <p:spPr bwMode="auto">
          <a:xfrm>
            <a:off x="7319228" y="566416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" name="Oval 20"/>
          <p:cNvSpPr>
            <a:spLocks noChangeArrowheads="1"/>
          </p:cNvSpPr>
          <p:nvPr/>
        </p:nvSpPr>
        <p:spPr bwMode="auto">
          <a:xfrm>
            <a:off x="7319228" y="551176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" name="Oval 21"/>
          <p:cNvSpPr>
            <a:spLocks noChangeArrowheads="1"/>
          </p:cNvSpPr>
          <p:nvPr/>
        </p:nvSpPr>
        <p:spPr bwMode="auto">
          <a:xfrm>
            <a:off x="7319228" y="520696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" name="Line 68"/>
          <p:cNvSpPr>
            <a:spLocks noChangeShapeType="1"/>
          </p:cNvSpPr>
          <p:nvPr/>
        </p:nvSpPr>
        <p:spPr bwMode="auto">
          <a:xfrm>
            <a:off x="6252428" y="5130766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" name="Oval 74"/>
          <p:cNvSpPr>
            <a:spLocks noChangeArrowheads="1"/>
          </p:cNvSpPr>
          <p:nvPr/>
        </p:nvSpPr>
        <p:spPr bwMode="auto">
          <a:xfrm>
            <a:off x="7319228" y="505456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" name="Line 75"/>
          <p:cNvSpPr>
            <a:spLocks noChangeShapeType="1"/>
          </p:cNvSpPr>
          <p:nvPr/>
        </p:nvSpPr>
        <p:spPr bwMode="auto">
          <a:xfrm>
            <a:off x="6252428" y="4978366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" name="Oval 81"/>
          <p:cNvSpPr>
            <a:spLocks noChangeArrowheads="1"/>
          </p:cNvSpPr>
          <p:nvPr/>
        </p:nvSpPr>
        <p:spPr bwMode="auto">
          <a:xfrm>
            <a:off x="7319228" y="490216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" name="Line 82"/>
          <p:cNvSpPr>
            <a:spLocks noChangeShapeType="1"/>
          </p:cNvSpPr>
          <p:nvPr/>
        </p:nvSpPr>
        <p:spPr bwMode="auto">
          <a:xfrm>
            <a:off x="6252428" y="4825966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" name="Oval 88"/>
          <p:cNvSpPr>
            <a:spLocks noChangeArrowheads="1"/>
          </p:cNvSpPr>
          <p:nvPr/>
        </p:nvSpPr>
        <p:spPr bwMode="auto">
          <a:xfrm>
            <a:off x="7319228" y="474976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" name="Line 89"/>
          <p:cNvSpPr>
            <a:spLocks noChangeShapeType="1"/>
          </p:cNvSpPr>
          <p:nvPr/>
        </p:nvSpPr>
        <p:spPr bwMode="auto">
          <a:xfrm>
            <a:off x="7237010" y="5435566"/>
            <a:ext cx="114901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9" name="Oval 91"/>
          <p:cNvSpPr>
            <a:spLocks noChangeArrowheads="1"/>
          </p:cNvSpPr>
          <p:nvPr/>
        </p:nvSpPr>
        <p:spPr bwMode="auto">
          <a:xfrm>
            <a:off x="7319228" y="535936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" name="Line 93"/>
          <p:cNvSpPr>
            <a:spLocks noChangeShapeType="1"/>
          </p:cNvSpPr>
          <p:nvPr/>
        </p:nvSpPr>
        <p:spPr bwMode="auto">
          <a:xfrm>
            <a:off x="6252428" y="5283166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" name="Oval 99"/>
          <p:cNvSpPr>
            <a:spLocks noChangeArrowheads="1"/>
          </p:cNvSpPr>
          <p:nvPr/>
        </p:nvSpPr>
        <p:spPr bwMode="auto">
          <a:xfrm>
            <a:off x="7319228" y="520696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" name="Line 92"/>
          <p:cNvSpPr>
            <a:spLocks noChangeShapeType="1"/>
          </p:cNvSpPr>
          <p:nvPr/>
        </p:nvSpPr>
        <p:spPr bwMode="auto">
          <a:xfrm flipH="1">
            <a:off x="6418194" y="6045605"/>
            <a:ext cx="58982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5" name="Line 37"/>
          <p:cNvSpPr>
            <a:spLocks noChangeShapeType="1"/>
          </p:cNvSpPr>
          <p:nvPr/>
        </p:nvSpPr>
        <p:spPr bwMode="auto">
          <a:xfrm>
            <a:off x="6252428" y="4823741"/>
            <a:ext cx="713794" cy="6105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6" name="Line 37"/>
          <p:cNvSpPr>
            <a:spLocks noChangeShapeType="1"/>
          </p:cNvSpPr>
          <p:nvPr/>
        </p:nvSpPr>
        <p:spPr bwMode="auto">
          <a:xfrm flipV="1">
            <a:off x="7856770" y="4823303"/>
            <a:ext cx="539255" cy="43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7" name="Line 37"/>
          <p:cNvSpPr>
            <a:spLocks noChangeShapeType="1"/>
          </p:cNvSpPr>
          <p:nvPr/>
        </p:nvSpPr>
        <p:spPr bwMode="auto">
          <a:xfrm>
            <a:off x="6245584" y="4976141"/>
            <a:ext cx="713794" cy="6105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8" name="Line 37"/>
          <p:cNvSpPr>
            <a:spLocks noChangeShapeType="1"/>
          </p:cNvSpPr>
          <p:nvPr/>
        </p:nvSpPr>
        <p:spPr bwMode="auto">
          <a:xfrm flipV="1">
            <a:off x="7862626" y="4975703"/>
            <a:ext cx="539255" cy="43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" name="Line 37"/>
          <p:cNvSpPr>
            <a:spLocks noChangeShapeType="1"/>
          </p:cNvSpPr>
          <p:nvPr/>
        </p:nvSpPr>
        <p:spPr bwMode="auto">
          <a:xfrm>
            <a:off x="6251928" y="5128541"/>
            <a:ext cx="713794" cy="6105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0" name="Line 37"/>
          <p:cNvSpPr>
            <a:spLocks noChangeShapeType="1"/>
          </p:cNvSpPr>
          <p:nvPr/>
        </p:nvSpPr>
        <p:spPr bwMode="auto">
          <a:xfrm flipV="1">
            <a:off x="7856270" y="5128103"/>
            <a:ext cx="539255" cy="43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1" name="Line 38"/>
          <p:cNvSpPr>
            <a:spLocks noChangeShapeType="1"/>
          </p:cNvSpPr>
          <p:nvPr/>
        </p:nvSpPr>
        <p:spPr bwMode="auto">
          <a:xfrm>
            <a:off x="8007836" y="5734261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2" name="Line 39"/>
          <p:cNvSpPr>
            <a:spLocks noChangeShapeType="1"/>
          </p:cNvSpPr>
          <p:nvPr/>
        </p:nvSpPr>
        <p:spPr bwMode="auto">
          <a:xfrm>
            <a:off x="6248905" y="5734261"/>
            <a:ext cx="562558" cy="37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" name="Line 38"/>
          <p:cNvSpPr>
            <a:spLocks noChangeShapeType="1"/>
          </p:cNvSpPr>
          <p:nvPr/>
        </p:nvSpPr>
        <p:spPr bwMode="auto">
          <a:xfrm>
            <a:off x="8013692" y="5892766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4" name="Line 39"/>
          <p:cNvSpPr>
            <a:spLocks noChangeShapeType="1"/>
          </p:cNvSpPr>
          <p:nvPr/>
        </p:nvSpPr>
        <p:spPr bwMode="auto">
          <a:xfrm>
            <a:off x="6248411" y="5892766"/>
            <a:ext cx="562558" cy="37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5" name="Line 38"/>
          <p:cNvSpPr>
            <a:spLocks noChangeShapeType="1"/>
          </p:cNvSpPr>
          <p:nvPr/>
        </p:nvSpPr>
        <p:spPr bwMode="auto">
          <a:xfrm>
            <a:off x="8185380" y="6045166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6" name="Line 39"/>
          <p:cNvSpPr>
            <a:spLocks noChangeShapeType="1"/>
          </p:cNvSpPr>
          <p:nvPr/>
        </p:nvSpPr>
        <p:spPr bwMode="auto">
          <a:xfrm>
            <a:off x="6420099" y="6045166"/>
            <a:ext cx="562558" cy="37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1" name="Line 38"/>
          <p:cNvSpPr>
            <a:spLocks noChangeShapeType="1"/>
          </p:cNvSpPr>
          <p:nvPr/>
        </p:nvSpPr>
        <p:spPr bwMode="auto">
          <a:xfrm>
            <a:off x="8005520" y="5588184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2" name="Line 39"/>
          <p:cNvSpPr>
            <a:spLocks noChangeShapeType="1"/>
          </p:cNvSpPr>
          <p:nvPr/>
        </p:nvSpPr>
        <p:spPr bwMode="auto">
          <a:xfrm>
            <a:off x="6246589" y="5588184"/>
            <a:ext cx="562558" cy="37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7" name="Line 39"/>
          <p:cNvSpPr>
            <a:spLocks noChangeShapeType="1"/>
          </p:cNvSpPr>
          <p:nvPr/>
        </p:nvSpPr>
        <p:spPr bwMode="auto">
          <a:xfrm>
            <a:off x="6270697" y="6039147"/>
            <a:ext cx="277041" cy="3794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8" name="Line 39"/>
          <p:cNvSpPr>
            <a:spLocks noChangeShapeType="1"/>
          </p:cNvSpPr>
          <p:nvPr/>
        </p:nvSpPr>
        <p:spPr bwMode="auto">
          <a:xfrm>
            <a:off x="6243887" y="5895216"/>
            <a:ext cx="277041" cy="3794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Line 37"/>
          <p:cNvSpPr>
            <a:spLocks noChangeShapeType="1"/>
          </p:cNvSpPr>
          <p:nvPr/>
        </p:nvSpPr>
        <p:spPr bwMode="auto">
          <a:xfrm flipV="1">
            <a:off x="6260883" y="1901663"/>
            <a:ext cx="2132589" cy="379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Oval 66"/>
          <p:cNvSpPr>
            <a:spLocks noChangeArrowheads="1"/>
          </p:cNvSpPr>
          <p:nvPr/>
        </p:nvSpPr>
        <p:spPr bwMode="auto">
          <a:xfrm>
            <a:off x="7326673" y="18254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Line 37"/>
          <p:cNvSpPr>
            <a:spLocks noChangeShapeType="1"/>
          </p:cNvSpPr>
          <p:nvPr/>
        </p:nvSpPr>
        <p:spPr bwMode="auto">
          <a:xfrm>
            <a:off x="6254777" y="1901663"/>
            <a:ext cx="713794" cy="6105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Line 37"/>
          <p:cNvSpPr>
            <a:spLocks noChangeShapeType="1"/>
          </p:cNvSpPr>
          <p:nvPr/>
        </p:nvSpPr>
        <p:spPr bwMode="auto">
          <a:xfrm flipV="1">
            <a:off x="7859119" y="1901225"/>
            <a:ext cx="539255" cy="43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Line 37"/>
          <p:cNvSpPr>
            <a:spLocks noChangeShapeType="1"/>
          </p:cNvSpPr>
          <p:nvPr/>
        </p:nvSpPr>
        <p:spPr bwMode="auto">
          <a:xfrm flipV="1">
            <a:off x="8243645" y="1899815"/>
            <a:ext cx="158259" cy="438"/>
          </a:xfrm>
          <a:prstGeom prst="line">
            <a:avLst/>
          </a:prstGeom>
          <a:noFill/>
          <a:ln w="76200">
            <a:solidFill>
              <a:srgbClr val="FFF95D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Line 37"/>
          <p:cNvSpPr>
            <a:spLocks noChangeShapeType="1"/>
          </p:cNvSpPr>
          <p:nvPr/>
        </p:nvSpPr>
        <p:spPr bwMode="auto">
          <a:xfrm>
            <a:off x="6253960" y="2073378"/>
            <a:ext cx="453180" cy="6543"/>
          </a:xfrm>
          <a:prstGeom prst="line">
            <a:avLst/>
          </a:prstGeom>
          <a:noFill/>
          <a:ln w="76200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Line 38"/>
          <p:cNvSpPr>
            <a:spLocks noChangeShapeType="1"/>
          </p:cNvSpPr>
          <p:nvPr/>
        </p:nvSpPr>
        <p:spPr bwMode="auto">
          <a:xfrm>
            <a:off x="8180183" y="2378616"/>
            <a:ext cx="219639" cy="0"/>
          </a:xfrm>
          <a:prstGeom prst="line">
            <a:avLst/>
          </a:prstGeom>
          <a:noFill/>
          <a:ln w="76200">
            <a:solidFill>
              <a:srgbClr val="FF3CC6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Line 37"/>
          <p:cNvSpPr>
            <a:spLocks noChangeShapeType="1"/>
          </p:cNvSpPr>
          <p:nvPr/>
        </p:nvSpPr>
        <p:spPr bwMode="auto">
          <a:xfrm>
            <a:off x="6245029" y="5275423"/>
            <a:ext cx="713794" cy="6105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Line 37"/>
          <p:cNvSpPr>
            <a:spLocks noChangeShapeType="1"/>
          </p:cNvSpPr>
          <p:nvPr/>
        </p:nvSpPr>
        <p:spPr bwMode="auto">
          <a:xfrm>
            <a:off x="6241391" y="5274985"/>
            <a:ext cx="453180" cy="6543"/>
          </a:xfrm>
          <a:prstGeom prst="line">
            <a:avLst/>
          </a:prstGeom>
          <a:noFill/>
          <a:ln w="76200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Line 37"/>
          <p:cNvSpPr>
            <a:spLocks noChangeShapeType="1"/>
          </p:cNvSpPr>
          <p:nvPr/>
        </p:nvSpPr>
        <p:spPr bwMode="auto">
          <a:xfrm>
            <a:off x="6245029" y="5436004"/>
            <a:ext cx="713794" cy="6105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252" name="Line 37"/>
          <p:cNvSpPr>
            <a:spLocks noChangeShapeType="1"/>
          </p:cNvSpPr>
          <p:nvPr/>
        </p:nvSpPr>
        <p:spPr bwMode="auto">
          <a:xfrm>
            <a:off x="6241391" y="5435566"/>
            <a:ext cx="453180" cy="6543"/>
          </a:xfrm>
          <a:prstGeom prst="line">
            <a:avLst/>
          </a:prstGeom>
          <a:noFill/>
          <a:ln w="76200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253" name="Line 37"/>
          <p:cNvSpPr>
            <a:spLocks noChangeShapeType="1"/>
          </p:cNvSpPr>
          <p:nvPr/>
        </p:nvSpPr>
        <p:spPr bwMode="auto">
          <a:xfrm flipV="1">
            <a:off x="7856270" y="5432903"/>
            <a:ext cx="539255" cy="43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Line 37"/>
          <p:cNvSpPr>
            <a:spLocks noChangeShapeType="1"/>
          </p:cNvSpPr>
          <p:nvPr/>
        </p:nvSpPr>
        <p:spPr bwMode="auto">
          <a:xfrm flipV="1">
            <a:off x="7856270" y="5280503"/>
            <a:ext cx="539255" cy="43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Line 37"/>
          <p:cNvSpPr>
            <a:spLocks noChangeShapeType="1"/>
          </p:cNvSpPr>
          <p:nvPr/>
        </p:nvSpPr>
        <p:spPr bwMode="auto">
          <a:xfrm flipV="1">
            <a:off x="8261232" y="4819995"/>
            <a:ext cx="158259" cy="438"/>
          </a:xfrm>
          <a:prstGeom prst="line">
            <a:avLst/>
          </a:prstGeom>
          <a:noFill/>
          <a:ln w="76200">
            <a:solidFill>
              <a:srgbClr val="FFF95D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Line 37"/>
          <p:cNvSpPr>
            <a:spLocks noChangeShapeType="1"/>
          </p:cNvSpPr>
          <p:nvPr/>
        </p:nvSpPr>
        <p:spPr bwMode="auto">
          <a:xfrm flipV="1">
            <a:off x="8248532" y="4978745"/>
            <a:ext cx="158259" cy="438"/>
          </a:xfrm>
          <a:prstGeom prst="line">
            <a:avLst/>
          </a:prstGeom>
          <a:noFill/>
          <a:ln w="76200">
            <a:solidFill>
              <a:srgbClr val="FFF95D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Line 37"/>
          <p:cNvSpPr>
            <a:spLocks noChangeShapeType="1"/>
          </p:cNvSpPr>
          <p:nvPr/>
        </p:nvSpPr>
        <p:spPr bwMode="auto">
          <a:xfrm flipV="1">
            <a:off x="8235832" y="5131145"/>
            <a:ext cx="158259" cy="438"/>
          </a:xfrm>
          <a:prstGeom prst="line">
            <a:avLst/>
          </a:prstGeom>
          <a:noFill/>
          <a:ln w="76200">
            <a:solidFill>
              <a:srgbClr val="FFF95D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Line 38"/>
          <p:cNvSpPr>
            <a:spLocks noChangeShapeType="1"/>
          </p:cNvSpPr>
          <p:nvPr/>
        </p:nvSpPr>
        <p:spPr bwMode="auto">
          <a:xfrm>
            <a:off x="8180802" y="5889720"/>
            <a:ext cx="219639" cy="0"/>
          </a:xfrm>
          <a:prstGeom prst="line">
            <a:avLst/>
          </a:prstGeom>
          <a:noFill/>
          <a:ln w="76200">
            <a:solidFill>
              <a:srgbClr val="FF3CC6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Line 38"/>
          <p:cNvSpPr>
            <a:spLocks noChangeShapeType="1"/>
          </p:cNvSpPr>
          <p:nvPr/>
        </p:nvSpPr>
        <p:spPr bwMode="auto">
          <a:xfrm>
            <a:off x="8352252" y="6048470"/>
            <a:ext cx="219639" cy="0"/>
          </a:xfrm>
          <a:prstGeom prst="line">
            <a:avLst/>
          </a:prstGeom>
          <a:noFill/>
          <a:ln w="76200">
            <a:solidFill>
              <a:srgbClr val="FF3CC6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Line 92"/>
          <p:cNvSpPr>
            <a:spLocks noChangeShapeType="1"/>
          </p:cNvSpPr>
          <p:nvPr/>
        </p:nvSpPr>
        <p:spPr bwMode="auto">
          <a:xfrm flipH="1">
            <a:off x="6290989" y="3594028"/>
            <a:ext cx="98458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Line 11"/>
          <p:cNvSpPr>
            <a:spLocks noChangeShapeType="1"/>
          </p:cNvSpPr>
          <p:nvPr/>
        </p:nvSpPr>
        <p:spPr bwMode="auto">
          <a:xfrm>
            <a:off x="6290989" y="374642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Line 12"/>
          <p:cNvSpPr>
            <a:spLocks noChangeShapeType="1"/>
          </p:cNvSpPr>
          <p:nvPr/>
        </p:nvSpPr>
        <p:spPr bwMode="auto">
          <a:xfrm>
            <a:off x="6290989" y="389882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Line 13"/>
          <p:cNvSpPr>
            <a:spLocks noChangeShapeType="1"/>
          </p:cNvSpPr>
          <p:nvPr/>
        </p:nvSpPr>
        <p:spPr bwMode="auto">
          <a:xfrm>
            <a:off x="6290989" y="405122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Line 14"/>
          <p:cNvSpPr>
            <a:spLocks noChangeShapeType="1"/>
          </p:cNvSpPr>
          <p:nvPr/>
        </p:nvSpPr>
        <p:spPr bwMode="auto">
          <a:xfrm flipV="1">
            <a:off x="6280578" y="4203627"/>
            <a:ext cx="2144011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Oval 16"/>
          <p:cNvSpPr>
            <a:spLocks noChangeArrowheads="1"/>
          </p:cNvSpPr>
          <p:nvPr/>
        </p:nvSpPr>
        <p:spPr bwMode="auto">
          <a:xfrm>
            <a:off x="7357789" y="412742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Oval 18"/>
          <p:cNvSpPr>
            <a:spLocks noChangeArrowheads="1"/>
          </p:cNvSpPr>
          <p:nvPr/>
        </p:nvSpPr>
        <p:spPr bwMode="auto">
          <a:xfrm>
            <a:off x="7357789" y="397502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Oval 19"/>
          <p:cNvSpPr>
            <a:spLocks noChangeArrowheads="1"/>
          </p:cNvSpPr>
          <p:nvPr/>
        </p:nvSpPr>
        <p:spPr bwMode="auto">
          <a:xfrm>
            <a:off x="7357789" y="382262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Oval 20"/>
          <p:cNvSpPr>
            <a:spLocks noChangeArrowheads="1"/>
          </p:cNvSpPr>
          <p:nvPr/>
        </p:nvSpPr>
        <p:spPr bwMode="auto">
          <a:xfrm>
            <a:off x="7357789" y="367022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Oval 21"/>
          <p:cNvSpPr>
            <a:spLocks noChangeArrowheads="1"/>
          </p:cNvSpPr>
          <p:nvPr/>
        </p:nvSpPr>
        <p:spPr bwMode="auto">
          <a:xfrm>
            <a:off x="7357789" y="336542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Line 68"/>
          <p:cNvSpPr>
            <a:spLocks noChangeShapeType="1"/>
          </p:cNvSpPr>
          <p:nvPr/>
        </p:nvSpPr>
        <p:spPr bwMode="auto">
          <a:xfrm>
            <a:off x="6290989" y="328922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Oval 74"/>
          <p:cNvSpPr>
            <a:spLocks noChangeArrowheads="1"/>
          </p:cNvSpPr>
          <p:nvPr/>
        </p:nvSpPr>
        <p:spPr bwMode="auto">
          <a:xfrm>
            <a:off x="7357789" y="321302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Line 75"/>
          <p:cNvSpPr>
            <a:spLocks noChangeShapeType="1"/>
          </p:cNvSpPr>
          <p:nvPr/>
        </p:nvSpPr>
        <p:spPr bwMode="auto">
          <a:xfrm>
            <a:off x="6290989" y="313682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Oval 81"/>
          <p:cNvSpPr>
            <a:spLocks noChangeArrowheads="1"/>
          </p:cNvSpPr>
          <p:nvPr/>
        </p:nvSpPr>
        <p:spPr bwMode="auto">
          <a:xfrm>
            <a:off x="7357789" y="306062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Line 82"/>
          <p:cNvSpPr>
            <a:spLocks noChangeShapeType="1"/>
          </p:cNvSpPr>
          <p:nvPr/>
        </p:nvSpPr>
        <p:spPr bwMode="auto">
          <a:xfrm>
            <a:off x="6290989" y="298442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Oval 88"/>
          <p:cNvSpPr>
            <a:spLocks noChangeArrowheads="1"/>
          </p:cNvSpPr>
          <p:nvPr/>
        </p:nvSpPr>
        <p:spPr bwMode="auto">
          <a:xfrm>
            <a:off x="7357789" y="290822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Line 89"/>
          <p:cNvSpPr>
            <a:spLocks noChangeShapeType="1"/>
          </p:cNvSpPr>
          <p:nvPr/>
        </p:nvSpPr>
        <p:spPr bwMode="auto">
          <a:xfrm>
            <a:off x="7275571" y="3594028"/>
            <a:ext cx="114901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Oval 91"/>
          <p:cNvSpPr>
            <a:spLocks noChangeArrowheads="1"/>
          </p:cNvSpPr>
          <p:nvPr/>
        </p:nvSpPr>
        <p:spPr bwMode="auto">
          <a:xfrm>
            <a:off x="7357789" y="351782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Line 93"/>
          <p:cNvSpPr>
            <a:spLocks noChangeShapeType="1"/>
          </p:cNvSpPr>
          <p:nvPr/>
        </p:nvSpPr>
        <p:spPr bwMode="auto">
          <a:xfrm>
            <a:off x="6290989" y="3441628"/>
            <a:ext cx="213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Oval 99"/>
          <p:cNvSpPr>
            <a:spLocks noChangeArrowheads="1"/>
          </p:cNvSpPr>
          <p:nvPr/>
        </p:nvSpPr>
        <p:spPr bwMode="auto">
          <a:xfrm>
            <a:off x="7357789" y="336542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Line 92"/>
          <p:cNvSpPr>
            <a:spLocks noChangeShapeType="1"/>
          </p:cNvSpPr>
          <p:nvPr/>
        </p:nvSpPr>
        <p:spPr bwMode="auto">
          <a:xfrm flipH="1">
            <a:off x="6278955" y="4204067"/>
            <a:ext cx="58982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Line 37"/>
          <p:cNvSpPr>
            <a:spLocks noChangeShapeType="1"/>
          </p:cNvSpPr>
          <p:nvPr/>
        </p:nvSpPr>
        <p:spPr bwMode="auto">
          <a:xfrm>
            <a:off x="6290989" y="2982203"/>
            <a:ext cx="713794" cy="6105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Line 37"/>
          <p:cNvSpPr>
            <a:spLocks noChangeShapeType="1"/>
          </p:cNvSpPr>
          <p:nvPr/>
        </p:nvSpPr>
        <p:spPr bwMode="auto">
          <a:xfrm flipV="1">
            <a:off x="7895331" y="2981765"/>
            <a:ext cx="539255" cy="43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Line 37"/>
          <p:cNvSpPr>
            <a:spLocks noChangeShapeType="1"/>
          </p:cNvSpPr>
          <p:nvPr/>
        </p:nvSpPr>
        <p:spPr bwMode="auto">
          <a:xfrm>
            <a:off x="6284145" y="3134603"/>
            <a:ext cx="713794" cy="6105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Line 37"/>
          <p:cNvSpPr>
            <a:spLocks noChangeShapeType="1"/>
          </p:cNvSpPr>
          <p:nvPr/>
        </p:nvSpPr>
        <p:spPr bwMode="auto">
          <a:xfrm flipV="1">
            <a:off x="7901187" y="3134165"/>
            <a:ext cx="539255" cy="43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Line 37"/>
          <p:cNvSpPr>
            <a:spLocks noChangeShapeType="1"/>
          </p:cNvSpPr>
          <p:nvPr/>
        </p:nvSpPr>
        <p:spPr bwMode="auto">
          <a:xfrm>
            <a:off x="6290489" y="3287003"/>
            <a:ext cx="713794" cy="6105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Line 37"/>
          <p:cNvSpPr>
            <a:spLocks noChangeShapeType="1"/>
          </p:cNvSpPr>
          <p:nvPr/>
        </p:nvSpPr>
        <p:spPr bwMode="auto">
          <a:xfrm flipV="1">
            <a:off x="7894831" y="3286565"/>
            <a:ext cx="539255" cy="43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Line 38"/>
          <p:cNvSpPr>
            <a:spLocks noChangeShapeType="1"/>
          </p:cNvSpPr>
          <p:nvPr/>
        </p:nvSpPr>
        <p:spPr bwMode="auto">
          <a:xfrm>
            <a:off x="8046397" y="3892723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Line 39"/>
          <p:cNvSpPr>
            <a:spLocks noChangeShapeType="1"/>
          </p:cNvSpPr>
          <p:nvPr/>
        </p:nvSpPr>
        <p:spPr bwMode="auto">
          <a:xfrm>
            <a:off x="6287466" y="3892723"/>
            <a:ext cx="562558" cy="37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Line 38"/>
          <p:cNvSpPr>
            <a:spLocks noChangeShapeType="1"/>
          </p:cNvSpPr>
          <p:nvPr/>
        </p:nvSpPr>
        <p:spPr bwMode="auto">
          <a:xfrm>
            <a:off x="8052253" y="4051228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Line 39"/>
          <p:cNvSpPr>
            <a:spLocks noChangeShapeType="1"/>
          </p:cNvSpPr>
          <p:nvPr/>
        </p:nvSpPr>
        <p:spPr bwMode="auto">
          <a:xfrm>
            <a:off x="6286972" y="4051228"/>
            <a:ext cx="562558" cy="37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Line 38"/>
          <p:cNvSpPr>
            <a:spLocks noChangeShapeType="1"/>
          </p:cNvSpPr>
          <p:nvPr/>
        </p:nvSpPr>
        <p:spPr bwMode="auto">
          <a:xfrm>
            <a:off x="8046141" y="4203628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Line 39"/>
          <p:cNvSpPr>
            <a:spLocks noChangeShapeType="1"/>
          </p:cNvSpPr>
          <p:nvPr/>
        </p:nvSpPr>
        <p:spPr bwMode="auto">
          <a:xfrm>
            <a:off x="6280860" y="4203628"/>
            <a:ext cx="562558" cy="37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Line 38"/>
          <p:cNvSpPr>
            <a:spLocks noChangeShapeType="1"/>
          </p:cNvSpPr>
          <p:nvPr/>
        </p:nvSpPr>
        <p:spPr bwMode="auto">
          <a:xfrm>
            <a:off x="8044081" y="3746646"/>
            <a:ext cx="386113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Line 39"/>
          <p:cNvSpPr>
            <a:spLocks noChangeShapeType="1"/>
          </p:cNvSpPr>
          <p:nvPr/>
        </p:nvSpPr>
        <p:spPr bwMode="auto">
          <a:xfrm>
            <a:off x="6285150" y="3746646"/>
            <a:ext cx="562558" cy="37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Line 39"/>
          <p:cNvSpPr>
            <a:spLocks noChangeShapeType="1"/>
          </p:cNvSpPr>
          <p:nvPr/>
        </p:nvSpPr>
        <p:spPr bwMode="auto">
          <a:xfrm>
            <a:off x="6271158" y="4197609"/>
            <a:ext cx="277041" cy="3794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Line 39"/>
          <p:cNvSpPr>
            <a:spLocks noChangeShapeType="1"/>
          </p:cNvSpPr>
          <p:nvPr/>
        </p:nvSpPr>
        <p:spPr bwMode="auto">
          <a:xfrm>
            <a:off x="6282448" y="4053678"/>
            <a:ext cx="277041" cy="3794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Line 37"/>
          <p:cNvSpPr>
            <a:spLocks noChangeShapeType="1"/>
          </p:cNvSpPr>
          <p:nvPr/>
        </p:nvSpPr>
        <p:spPr bwMode="auto">
          <a:xfrm>
            <a:off x="6283590" y="3433885"/>
            <a:ext cx="713794" cy="6105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Line 37"/>
          <p:cNvSpPr>
            <a:spLocks noChangeShapeType="1"/>
          </p:cNvSpPr>
          <p:nvPr/>
        </p:nvSpPr>
        <p:spPr bwMode="auto">
          <a:xfrm>
            <a:off x="6279952" y="3433447"/>
            <a:ext cx="453180" cy="6543"/>
          </a:xfrm>
          <a:prstGeom prst="line">
            <a:avLst/>
          </a:prstGeom>
          <a:noFill/>
          <a:ln w="76200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Line 37"/>
          <p:cNvSpPr>
            <a:spLocks noChangeShapeType="1"/>
          </p:cNvSpPr>
          <p:nvPr/>
        </p:nvSpPr>
        <p:spPr bwMode="auto">
          <a:xfrm>
            <a:off x="6283590" y="3588116"/>
            <a:ext cx="713794" cy="6105"/>
          </a:xfrm>
          <a:prstGeom prst="line">
            <a:avLst/>
          </a:prstGeom>
          <a:noFill/>
          <a:ln w="76200">
            <a:solidFill>
              <a:srgbClr val="3EE54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338" name="Line 37"/>
          <p:cNvSpPr>
            <a:spLocks noChangeShapeType="1"/>
          </p:cNvSpPr>
          <p:nvPr/>
        </p:nvSpPr>
        <p:spPr bwMode="auto">
          <a:xfrm>
            <a:off x="6279952" y="3594028"/>
            <a:ext cx="453180" cy="6543"/>
          </a:xfrm>
          <a:prstGeom prst="line">
            <a:avLst/>
          </a:prstGeom>
          <a:noFill/>
          <a:ln w="76200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339" name="Line 37"/>
          <p:cNvSpPr>
            <a:spLocks noChangeShapeType="1"/>
          </p:cNvSpPr>
          <p:nvPr/>
        </p:nvSpPr>
        <p:spPr bwMode="auto">
          <a:xfrm flipV="1">
            <a:off x="7894831" y="3591365"/>
            <a:ext cx="539255" cy="43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Line 37"/>
          <p:cNvSpPr>
            <a:spLocks noChangeShapeType="1"/>
          </p:cNvSpPr>
          <p:nvPr/>
        </p:nvSpPr>
        <p:spPr bwMode="auto">
          <a:xfrm flipV="1">
            <a:off x="7894831" y="3438965"/>
            <a:ext cx="539255" cy="43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Line 37"/>
          <p:cNvSpPr>
            <a:spLocks noChangeShapeType="1"/>
          </p:cNvSpPr>
          <p:nvPr/>
        </p:nvSpPr>
        <p:spPr bwMode="auto">
          <a:xfrm flipV="1">
            <a:off x="8299793" y="2984807"/>
            <a:ext cx="158259" cy="438"/>
          </a:xfrm>
          <a:prstGeom prst="line">
            <a:avLst/>
          </a:prstGeom>
          <a:noFill/>
          <a:ln w="76200">
            <a:solidFill>
              <a:srgbClr val="FFF95D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Line 37"/>
          <p:cNvSpPr>
            <a:spLocks noChangeShapeType="1"/>
          </p:cNvSpPr>
          <p:nvPr/>
        </p:nvSpPr>
        <p:spPr bwMode="auto">
          <a:xfrm flipV="1">
            <a:off x="8287093" y="3137207"/>
            <a:ext cx="158259" cy="438"/>
          </a:xfrm>
          <a:prstGeom prst="line">
            <a:avLst/>
          </a:prstGeom>
          <a:noFill/>
          <a:ln w="76200">
            <a:solidFill>
              <a:srgbClr val="FFF95D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Line 37"/>
          <p:cNvSpPr>
            <a:spLocks noChangeShapeType="1"/>
          </p:cNvSpPr>
          <p:nvPr/>
        </p:nvSpPr>
        <p:spPr bwMode="auto">
          <a:xfrm flipV="1">
            <a:off x="8287093" y="3289607"/>
            <a:ext cx="158259" cy="438"/>
          </a:xfrm>
          <a:prstGeom prst="line">
            <a:avLst/>
          </a:prstGeom>
          <a:noFill/>
          <a:ln w="76200">
            <a:solidFill>
              <a:srgbClr val="FFF95D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Line 38"/>
          <p:cNvSpPr>
            <a:spLocks noChangeShapeType="1"/>
          </p:cNvSpPr>
          <p:nvPr/>
        </p:nvSpPr>
        <p:spPr bwMode="auto">
          <a:xfrm>
            <a:off x="8219363" y="4048182"/>
            <a:ext cx="219639" cy="0"/>
          </a:xfrm>
          <a:prstGeom prst="line">
            <a:avLst/>
          </a:prstGeom>
          <a:noFill/>
          <a:ln w="76200">
            <a:solidFill>
              <a:srgbClr val="FF3CC6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Line 38"/>
          <p:cNvSpPr>
            <a:spLocks noChangeShapeType="1"/>
          </p:cNvSpPr>
          <p:nvPr/>
        </p:nvSpPr>
        <p:spPr bwMode="auto">
          <a:xfrm>
            <a:off x="8213013" y="4206932"/>
            <a:ext cx="219639" cy="0"/>
          </a:xfrm>
          <a:prstGeom prst="line">
            <a:avLst/>
          </a:prstGeom>
          <a:noFill/>
          <a:ln w="76200">
            <a:solidFill>
              <a:srgbClr val="FF3CC6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Line 92"/>
          <p:cNvSpPr>
            <a:spLocks noChangeShapeType="1"/>
          </p:cNvSpPr>
          <p:nvPr/>
        </p:nvSpPr>
        <p:spPr bwMode="auto">
          <a:xfrm flipH="1">
            <a:off x="5357228" y="3962101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Line 92"/>
          <p:cNvSpPr>
            <a:spLocks noChangeShapeType="1"/>
          </p:cNvSpPr>
          <p:nvPr/>
        </p:nvSpPr>
        <p:spPr bwMode="auto">
          <a:xfrm flipH="1">
            <a:off x="5163885" y="4266900"/>
            <a:ext cx="879143" cy="73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Line 92"/>
          <p:cNvSpPr>
            <a:spLocks noChangeShapeType="1"/>
          </p:cNvSpPr>
          <p:nvPr/>
        </p:nvSpPr>
        <p:spPr bwMode="auto">
          <a:xfrm flipH="1">
            <a:off x="7882175" y="5433780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Line 92"/>
          <p:cNvSpPr>
            <a:spLocks noChangeShapeType="1"/>
          </p:cNvSpPr>
          <p:nvPr/>
        </p:nvSpPr>
        <p:spPr bwMode="auto">
          <a:xfrm flipH="1">
            <a:off x="8134906" y="4824180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Line 92"/>
          <p:cNvSpPr>
            <a:spLocks noChangeShapeType="1"/>
          </p:cNvSpPr>
          <p:nvPr/>
        </p:nvSpPr>
        <p:spPr bwMode="auto">
          <a:xfrm flipH="1" flipV="1">
            <a:off x="7725868" y="4978366"/>
            <a:ext cx="685800" cy="139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Line 92"/>
          <p:cNvSpPr>
            <a:spLocks noChangeShapeType="1"/>
          </p:cNvSpPr>
          <p:nvPr/>
        </p:nvSpPr>
        <p:spPr bwMode="auto">
          <a:xfrm flipH="1">
            <a:off x="8365095" y="5281380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Line 92"/>
          <p:cNvSpPr>
            <a:spLocks noChangeShapeType="1"/>
          </p:cNvSpPr>
          <p:nvPr/>
        </p:nvSpPr>
        <p:spPr bwMode="auto">
          <a:xfrm flipH="1">
            <a:off x="8321568" y="5586180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Line 92"/>
          <p:cNvSpPr>
            <a:spLocks noChangeShapeType="1"/>
          </p:cNvSpPr>
          <p:nvPr/>
        </p:nvSpPr>
        <p:spPr bwMode="auto">
          <a:xfrm flipH="1">
            <a:off x="8203492" y="5738580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Line 92"/>
          <p:cNvSpPr>
            <a:spLocks noChangeShapeType="1"/>
          </p:cNvSpPr>
          <p:nvPr/>
        </p:nvSpPr>
        <p:spPr bwMode="auto">
          <a:xfrm flipH="1">
            <a:off x="8414423" y="6043380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Line 92"/>
          <p:cNvSpPr>
            <a:spLocks noChangeShapeType="1"/>
          </p:cNvSpPr>
          <p:nvPr/>
        </p:nvSpPr>
        <p:spPr bwMode="auto">
          <a:xfrm flipH="1">
            <a:off x="5886493" y="5591154"/>
            <a:ext cx="685800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Line 92"/>
          <p:cNvSpPr>
            <a:spLocks noChangeShapeType="1"/>
          </p:cNvSpPr>
          <p:nvPr/>
        </p:nvSpPr>
        <p:spPr bwMode="auto">
          <a:xfrm flipH="1">
            <a:off x="5808353" y="5740366"/>
            <a:ext cx="1158804" cy="3188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Line 92"/>
          <p:cNvSpPr>
            <a:spLocks noChangeShapeType="1"/>
          </p:cNvSpPr>
          <p:nvPr/>
        </p:nvSpPr>
        <p:spPr bwMode="auto">
          <a:xfrm flipH="1">
            <a:off x="6002700" y="5136179"/>
            <a:ext cx="685800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Line 92"/>
          <p:cNvSpPr>
            <a:spLocks noChangeShapeType="1"/>
          </p:cNvSpPr>
          <p:nvPr/>
        </p:nvSpPr>
        <p:spPr bwMode="auto">
          <a:xfrm flipH="1">
            <a:off x="6097002" y="5274985"/>
            <a:ext cx="451197" cy="0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Line 92"/>
          <p:cNvSpPr>
            <a:spLocks noChangeShapeType="1"/>
          </p:cNvSpPr>
          <p:nvPr/>
        </p:nvSpPr>
        <p:spPr bwMode="auto">
          <a:xfrm flipH="1">
            <a:off x="5741244" y="4825966"/>
            <a:ext cx="793393" cy="3188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Line 92"/>
          <p:cNvSpPr>
            <a:spLocks noChangeShapeType="1"/>
          </p:cNvSpPr>
          <p:nvPr/>
        </p:nvSpPr>
        <p:spPr bwMode="auto">
          <a:xfrm flipH="1">
            <a:off x="6215332" y="4975703"/>
            <a:ext cx="612660" cy="8907"/>
          </a:xfrm>
          <a:prstGeom prst="line">
            <a:avLst/>
          </a:prstGeom>
          <a:noFill/>
          <a:ln w="7620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Line 92"/>
          <p:cNvSpPr>
            <a:spLocks noChangeShapeType="1"/>
          </p:cNvSpPr>
          <p:nvPr/>
        </p:nvSpPr>
        <p:spPr bwMode="auto">
          <a:xfrm flipH="1">
            <a:off x="5852469" y="5889720"/>
            <a:ext cx="1378940" cy="6234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Line 92"/>
          <p:cNvSpPr>
            <a:spLocks noChangeShapeType="1"/>
          </p:cNvSpPr>
          <p:nvPr/>
        </p:nvSpPr>
        <p:spPr bwMode="auto">
          <a:xfrm flipH="1">
            <a:off x="8172793" y="5128208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597900" y="1926607"/>
            <a:ext cx="26161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f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8440004" y="1812763"/>
            <a:ext cx="195996" cy="629353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Line 92"/>
          <p:cNvSpPr>
            <a:spLocks noChangeShapeType="1"/>
          </p:cNvSpPr>
          <p:nvPr/>
        </p:nvSpPr>
        <p:spPr bwMode="auto">
          <a:xfrm flipH="1">
            <a:off x="5328985" y="3049699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5558855" y="2881850"/>
            <a:ext cx="681816" cy="38718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2" name="Straight Arrow Connector 371"/>
          <p:cNvCxnSpPr/>
          <p:nvPr/>
        </p:nvCxnSpPr>
        <p:spPr>
          <a:xfrm>
            <a:off x="4326619" y="2433210"/>
            <a:ext cx="0" cy="54288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3" name="Line 92"/>
          <p:cNvSpPr>
            <a:spLocks noChangeShapeType="1"/>
          </p:cNvSpPr>
          <p:nvPr/>
        </p:nvSpPr>
        <p:spPr bwMode="auto">
          <a:xfrm flipH="1">
            <a:off x="8355892" y="6043380"/>
            <a:ext cx="685800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8425666" y="2704050"/>
            <a:ext cx="820609" cy="34519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4" name="Straight Arrow Connector 373"/>
          <p:cNvCxnSpPr/>
          <p:nvPr/>
        </p:nvCxnSpPr>
        <p:spPr>
          <a:xfrm>
            <a:off x="7275572" y="2458122"/>
            <a:ext cx="0" cy="46280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31409" y="4318000"/>
            <a:ext cx="38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or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20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  <p:bldP spid="153" grpId="0" animBg="1"/>
      <p:bldP spid="154" grpId="0" animBg="1"/>
      <p:bldP spid="155" grpId="0" animBg="1"/>
      <p:bldP spid="156" grpId="0" animBg="1"/>
      <p:bldP spid="164" grpId="0" animBg="1"/>
      <p:bldP spid="165" grpId="0" animBg="1"/>
      <p:bldP spid="166" grpId="0" animBg="1"/>
      <p:bldP spid="187" grpId="0" animBg="1"/>
      <p:bldP spid="247" grpId="0" animBg="1"/>
      <p:bldP spid="249" grpId="0" animBg="1"/>
      <p:bldP spid="522" grpId="0" animBg="1"/>
      <p:bldP spid="523" grpId="0" animBg="1"/>
      <p:bldP spid="524" grpId="0" animBg="1"/>
      <p:bldP spid="525" grpId="0" animBg="1"/>
      <p:bldP spid="526" grpId="0" animBg="1"/>
      <p:bldP spid="527" grpId="0" animBg="1"/>
      <p:bldP spid="528" grpId="0" animBg="1"/>
      <p:bldP spid="529" grpId="0" animBg="1"/>
      <p:bldP spid="530" grpId="0" animBg="1"/>
      <p:bldP spid="531" grpId="0" animBg="1"/>
      <p:bldP spid="532" grpId="0" animBg="1"/>
      <p:bldP spid="533" grpId="0" animBg="1"/>
      <p:bldP spid="534" grpId="0" animBg="1"/>
      <p:bldP spid="535" grpId="0" animBg="1"/>
      <p:bldP spid="536" grpId="0" animBg="1"/>
      <p:bldP spid="537" grpId="0" animBg="1"/>
      <p:bldP spid="538" grpId="0" animBg="1"/>
      <p:bldP spid="539" grpId="0" animBg="1"/>
      <p:bldP spid="540" grpId="0" animBg="1"/>
      <p:bldP spid="541" grpId="0" animBg="1"/>
      <p:bldP spid="542" grpId="0" animBg="1"/>
      <p:bldP spid="240" grpId="0" animBg="1"/>
      <p:bldP spid="241" grpId="0" animBg="1"/>
      <p:bldP spid="261" grpId="0" animBg="1"/>
      <p:bldP spid="262" grpId="0" animBg="1"/>
      <p:bldP spid="263" grpId="0" animBg="1"/>
      <p:bldP spid="265" grpId="0" animBg="1"/>
      <p:bldP spid="266" grpId="0" animBg="1"/>
      <p:bldP spid="267" grpId="0" animBg="1"/>
      <p:bldP spid="269" grpId="0" animBg="1"/>
      <p:bldP spid="270" grpId="0" animBg="1"/>
      <p:bldP spid="271" grpId="0" animBg="1"/>
      <p:bldP spid="287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6" grpId="0" animBg="1"/>
      <p:bldP spid="307" grpId="0" animBg="1"/>
      <p:bldP spid="30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7163</TotalTime>
  <Words>37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Coop</dc:creator>
  <cp:lastModifiedBy>Graham Coop</cp:lastModifiedBy>
  <cp:revision>15</cp:revision>
  <cp:lastPrinted>2014-09-06T20:12:34Z</cp:lastPrinted>
  <dcterms:created xsi:type="dcterms:W3CDTF">2014-09-03T20:58:27Z</dcterms:created>
  <dcterms:modified xsi:type="dcterms:W3CDTF">2014-09-08T20:22:24Z</dcterms:modified>
</cp:coreProperties>
</file>