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FFF3F"/>
    <a:srgbClr val="7773FF"/>
    <a:srgbClr val="4C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68" y="-664"/>
      </p:cViewPr>
      <p:guideLst>
        <p:guide orient="horz" pos="144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20284"/>
            <a:ext cx="93268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590800"/>
            <a:ext cx="76809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9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8537" y="121710"/>
            <a:ext cx="345567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715" y="121710"/>
            <a:ext cx="1018794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937934"/>
            <a:ext cx="932688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1937810"/>
            <a:ext cx="932688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716" y="711200"/>
            <a:ext cx="6821805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1" y="711200"/>
            <a:ext cx="6821805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092"/>
            <a:ext cx="987552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1" y="1023409"/>
            <a:ext cx="484822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1" y="1449917"/>
            <a:ext cx="484822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023409"/>
            <a:ext cx="4850130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449917"/>
            <a:ext cx="4850130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82033"/>
            <a:ext cx="3609975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82035"/>
            <a:ext cx="6134100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956735"/>
            <a:ext cx="3609975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5" y="3200401"/>
            <a:ext cx="658368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5" y="408517"/>
            <a:ext cx="658368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5" y="3578226"/>
            <a:ext cx="658368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83092"/>
            <a:ext cx="98755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066801"/>
            <a:ext cx="987552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4237568"/>
            <a:ext cx="2560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24D6-F5EF-5E4B-87E3-E222A2424F04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4237568"/>
            <a:ext cx="34747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4237568"/>
            <a:ext cx="2560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9F92-78A2-3B41-A579-6220FDC4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>
            <a:off x="8728993" y="-1094912"/>
            <a:ext cx="1320800" cy="2959100"/>
          </a:xfrm>
          <a:custGeom>
            <a:avLst/>
            <a:gdLst>
              <a:gd name="connsiteX0" fmla="*/ 571500 w 1320800"/>
              <a:gd name="connsiteY0" fmla="*/ 0 h 2959100"/>
              <a:gd name="connsiteX1" fmla="*/ 571500 w 1320800"/>
              <a:gd name="connsiteY1" fmla="*/ 0 h 2959100"/>
              <a:gd name="connsiteX2" fmla="*/ 711200 w 1320800"/>
              <a:gd name="connsiteY2" fmla="*/ 12700 h 2959100"/>
              <a:gd name="connsiteX3" fmla="*/ 723900 w 1320800"/>
              <a:gd name="connsiteY3" fmla="*/ 50800 h 2959100"/>
              <a:gd name="connsiteX4" fmla="*/ 812800 w 1320800"/>
              <a:gd name="connsiteY4" fmla="*/ 63500 h 2959100"/>
              <a:gd name="connsiteX5" fmla="*/ 850900 w 1320800"/>
              <a:gd name="connsiteY5" fmla="*/ 88900 h 2959100"/>
              <a:gd name="connsiteX6" fmla="*/ 812800 w 1320800"/>
              <a:gd name="connsiteY6" fmla="*/ 101600 h 2959100"/>
              <a:gd name="connsiteX7" fmla="*/ 762000 w 1320800"/>
              <a:gd name="connsiteY7" fmla="*/ 88900 h 2959100"/>
              <a:gd name="connsiteX8" fmla="*/ 787400 w 1320800"/>
              <a:gd name="connsiteY8" fmla="*/ 127000 h 2959100"/>
              <a:gd name="connsiteX9" fmla="*/ 800100 w 1320800"/>
              <a:gd name="connsiteY9" fmla="*/ 165100 h 2959100"/>
              <a:gd name="connsiteX10" fmla="*/ 838200 w 1320800"/>
              <a:gd name="connsiteY10" fmla="*/ 177800 h 2959100"/>
              <a:gd name="connsiteX11" fmla="*/ 965200 w 1320800"/>
              <a:gd name="connsiteY11" fmla="*/ 190500 h 2959100"/>
              <a:gd name="connsiteX12" fmla="*/ 901700 w 1320800"/>
              <a:gd name="connsiteY12" fmla="*/ 228600 h 2959100"/>
              <a:gd name="connsiteX13" fmla="*/ 863600 w 1320800"/>
              <a:gd name="connsiteY13" fmla="*/ 241300 h 2959100"/>
              <a:gd name="connsiteX14" fmla="*/ 889000 w 1320800"/>
              <a:gd name="connsiteY14" fmla="*/ 266700 h 2959100"/>
              <a:gd name="connsiteX15" fmla="*/ 1130300 w 1320800"/>
              <a:gd name="connsiteY15" fmla="*/ 304800 h 2959100"/>
              <a:gd name="connsiteX16" fmla="*/ 1206500 w 1320800"/>
              <a:gd name="connsiteY16" fmla="*/ 330200 h 2959100"/>
              <a:gd name="connsiteX17" fmla="*/ 1282700 w 1320800"/>
              <a:gd name="connsiteY17" fmla="*/ 355600 h 2959100"/>
              <a:gd name="connsiteX18" fmla="*/ 1320800 w 1320800"/>
              <a:gd name="connsiteY18" fmla="*/ 368300 h 2959100"/>
              <a:gd name="connsiteX19" fmla="*/ 1270000 w 1320800"/>
              <a:gd name="connsiteY19" fmla="*/ 406400 h 2959100"/>
              <a:gd name="connsiteX20" fmla="*/ 1155700 w 1320800"/>
              <a:gd name="connsiteY20" fmla="*/ 431800 h 2959100"/>
              <a:gd name="connsiteX21" fmla="*/ 1168400 w 1320800"/>
              <a:gd name="connsiteY21" fmla="*/ 469900 h 2959100"/>
              <a:gd name="connsiteX22" fmla="*/ 1028700 w 1320800"/>
              <a:gd name="connsiteY22" fmla="*/ 508000 h 2959100"/>
              <a:gd name="connsiteX23" fmla="*/ 1193800 w 1320800"/>
              <a:gd name="connsiteY23" fmla="*/ 533400 h 2959100"/>
              <a:gd name="connsiteX24" fmla="*/ 1206500 w 1320800"/>
              <a:gd name="connsiteY24" fmla="*/ 571500 h 2959100"/>
              <a:gd name="connsiteX25" fmla="*/ 1168400 w 1320800"/>
              <a:gd name="connsiteY25" fmla="*/ 622300 h 2959100"/>
              <a:gd name="connsiteX26" fmla="*/ 1079500 w 1320800"/>
              <a:gd name="connsiteY26" fmla="*/ 660400 h 2959100"/>
              <a:gd name="connsiteX27" fmla="*/ 990600 w 1320800"/>
              <a:gd name="connsiteY27" fmla="*/ 685800 h 2959100"/>
              <a:gd name="connsiteX28" fmla="*/ 825500 w 1320800"/>
              <a:gd name="connsiteY28" fmla="*/ 723900 h 2959100"/>
              <a:gd name="connsiteX29" fmla="*/ 901700 w 1320800"/>
              <a:gd name="connsiteY29" fmla="*/ 774700 h 2959100"/>
              <a:gd name="connsiteX30" fmla="*/ 850900 w 1320800"/>
              <a:gd name="connsiteY30" fmla="*/ 787400 h 2959100"/>
              <a:gd name="connsiteX31" fmla="*/ 800100 w 1320800"/>
              <a:gd name="connsiteY31" fmla="*/ 812800 h 2959100"/>
              <a:gd name="connsiteX32" fmla="*/ 723900 w 1320800"/>
              <a:gd name="connsiteY32" fmla="*/ 838200 h 2959100"/>
              <a:gd name="connsiteX33" fmla="*/ 762000 w 1320800"/>
              <a:gd name="connsiteY33" fmla="*/ 850900 h 2959100"/>
              <a:gd name="connsiteX34" fmla="*/ 723900 w 1320800"/>
              <a:gd name="connsiteY34" fmla="*/ 876300 h 2959100"/>
              <a:gd name="connsiteX35" fmla="*/ 876300 w 1320800"/>
              <a:gd name="connsiteY35" fmla="*/ 889000 h 2959100"/>
              <a:gd name="connsiteX36" fmla="*/ 838200 w 1320800"/>
              <a:gd name="connsiteY36" fmla="*/ 914400 h 2959100"/>
              <a:gd name="connsiteX37" fmla="*/ 774700 w 1320800"/>
              <a:gd name="connsiteY37" fmla="*/ 965200 h 2959100"/>
              <a:gd name="connsiteX38" fmla="*/ 711200 w 1320800"/>
              <a:gd name="connsiteY38" fmla="*/ 990600 h 2959100"/>
              <a:gd name="connsiteX39" fmla="*/ 660400 w 1320800"/>
              <a:gd name="connsiteY39" fmla="*/ 1028700 h 2959100"/>
              <a:gd name="connsiteX40" fmla="*/ 520700 w 1320800"/>
              <a:gd name="connsiteY40" fmla="*/ 1054100 h 2959100"/>
              <a:gd name="connsiteX41" fmla="*/ 622300 w 1320800"/>
              <a:gd name="connsiteY41" fmla="*/ 1054100 h 2959100"/>
              <a:gd name="connsiteX42" fmla="*/ 635000 w 1320800"/>
              <a:gd name="connsiteY42" fmla="*/ 1092200 h 2959100"/>
              <a:gd name="connsiteX43" fmla="*/ 660400 w 1320800"/>
              <a:gd name="connsiteY43" fmla="*/ 1130300 h 2959100"/>
              <a:gd name="connsiteX44" fmla="*/ 609600 w 1320800"/>
              <a:gd name="connsiteY44" fmla="*/ 1155700 h 2959100"/>
              <a:gd name="connsiteX45" fmla="*/ 558800 w 1320800"/>
              <a:gd name="connsiteY45" fmla="*/ 1168400 h 2959100"/>
              <a:gd name="connsiteX46" fmla="*/ 520700 w 1320800"/>
              <a:gd name="connsiteY46" fmla="*/ 1181100 h 2959100"/>
              <a:gd name="connsiteX47" fmla="*/ 469900 w 1320800"/>
              <a:gd name="connsiteY47" fmla="*/ 1193800 h 2959100"/>
              <a:gd name="connsiteX48" fmla="*/ 393700 w 1320800"/>
              <a:gd name="connsiteY48" fmla="*/ 1219200 h 2959100"/>
              <a:gd name="connsiteX49" fmla="*/ 495300 w 1320800"/>
              <a:gd name="connsiteY49" fmla="*/ 1257300 h 2959100"/>
              <a:gd name="connsiteX50" fmla="*/ 546100 w 1320800"/>
              <a:gd name="connsiteY50" fmla="*/ 1295400 h 2959100"/>
              <a:gd name="connsiteX51" fmla="*/ 584200 w 1320800"/>
              <a:gd name="connsiteY51" fmla="*/ 1320800 h 2959100"/>
              <a:gd name="connsiteX52" fmla="*/ 711200 w 1320800"/>
              <a:gd name="connsiteY52" fmla="*/ 1333500 h 2959100"/>
              <a:gd name="connsiteX53" fmla="*/ 774700 w 1320800"/>
              <a:gd name="connsiteY53" fmla="*/ 1409700 h 2959100"/>
              <a:gd name="connsiteX54" fmla="*/ 812800 w 1320800"/>
              <a:gd name="connsiteY54" fmla="*/ 1371600 h 2959100"/>
              <a:gd name="connsiteX55" fmla="*/ 927100 w 1320800"/>
              <a:gd name="connsiteY55" fmla="*/ 1384300 h 2959100"/>
              <a:gd name="connsiteX56" fmla="*/ 850900 w 1320800"/>
              <a:gd name="connsiteY56" fmla="*/ 1397000 h 2959100"/>
              <a:gd name="connsiteX57" fmla="*/ 762000 w 1320800"/>
              <a:gd name="connsiteY57" fmla="*/ 1435100 h 2959100"/>
              <a:gd name="connsiteX58" fmla="*/ 723900 w 1320800"/>
              <a:gd name="connsiteY58" fmla="*/ 1447800 h 2959100"/>
              <a:gd name="connsiteX59" fmla="*/ 596900 w 1320800"/>
              <a:gd name="connsiteY59" fmla="*/ 1498600 h 2959100"/>
              <a:gd name="connsiteX60" fmla="*/ 736600 w 1320800"/>
              <a:gd name="connsiteY60" fmla="*/ 1549400 h 2959100"/>
              <a:gd name="connsiteX61" fmla="*/ 787400 w 1320800"/>
              <a:gd name="connsiteY61" fmla="*/ 1587500 h 2959100"/>
              <a:gd name="connsiteX62" fmla="*/ 812800 w 1320800"/>
              <a:gd name="connsiteY62" fmla="*/ 1625600 h 2959100"/>
              <a:gd name="connsiteX63" fmla="*/ 749300 w 1320800"/>
              <a:gd name="connsiteY63" fmla="*/ 1638300 h 2959100"/>
              <a:gd name="connsiteX64" fmla="*/ 762000 w 1320800"/>
              <a:gd name="connsiteY64" fmla="*/ 1638300 h 2959100"/>
              <a:gd name="connsiteX65" fmla="*/ 838200 w 1320800"/>
              <a:gd name="connsiteY65" fmla="*/ 1663700 h 2959100"/>
              <a:gd name="connsiteX66" fmla="*/ 876300 w 1320800"/>
              <a:gd name="connsiteY66" fmla="*/ 1676400 h 2959100"/>
              <a:gd name="connsiteX67" fmla="*/ 977900 w 1320800"/>
              <a:gd name="connsiteY67" fmla="*/ 1689100 h 2959100"/>
              <a:gd name="connsiteX68" fmla="*/ 939800 w 1320800"/>
              <a:gd name="connsiteY68" fmla="*/ 1714500 h 2959100"/>
              <a:gd name="connsiteX69" fmla="*/ 901700 w 1320800"/>
              <a:gd name="connsiteY69" fmla="*/ 1701800 h 2959100"/>
              <a:gd name="connsiteX70" fmla="*/ 939800 w 1320800"/>
              <a:gd name="connsiteY70" fmla="*/ 1689100 h 2959100"/>
              <a:gd name="connsiteX71" fmla="*/ 1117600 w 1320800"/>
              <a:gd name="connsiteY71" fmla="*/ 1701800 h 2959100"/>
              <a:gd name="connsiteX72" fmla="*/ 1092200 w 1320800"/>
              <a:gd name="connsiteY72" fmla="*/ 1739900 h 2959100"/>
              <a:gd name="connsiteX73" fmla="*/ 1041400 w 1320800"/>
              <a:gd name="connsiteY73" fmla="*/ 1752600 h 2959100"/>
              <a:gd name="connsiteX74" fmla="*/ 927100 w 1320800"/>
              <a:gd name="connsiteY74" fmla="*/ 1765300 h 2959100"/>
              <a:gd name="connsiteX75" fmla="*/ 838200 w 1320800"/>
              <a:gd name="connsiteY75" fmla="*/ 1778000 h 2959100"/>
              <a:gd name="connsiteX76" fmla="*/ 800100 w 1320800"/>
              <a:gd name="connsiteY76" fmla="*/ 1790700 h 2959100"/>
              <a:gd name="connsiteX77" fmla="*/ 787400 w 1320800"/>
              <a:gd name="connsiteY77" fmla="*/ 1854200 h 2959100"/>
              <a:gd name="connsiteX78" fmla="*/ 647700 w 1320800"/>
              <a:gd name="connsiteY78" fmla="*/ 1866900 h 2959100"/>
              <a:gd name="connsiteX79" fmla="*/ 723900 w 1320800"/>
              <a:gd name="connsiteY79" fmla="*/ 1917700 h 2959100"/>
              <a:gd name="connsiteX80" fmla="*/ 800100 w 1320800"/>
              <a:gd name="connsiteY80" fmla="*/ 1955800 h 2959100"/>
              <a:gd name="connsiteX81" fmla="*/ 736600 w 1320800"/>
              <a:gd name="connsiteY81" fmla="*/ 1981200 h 2959100"/>
              <a:gd name="connsiteX82" fmla="*/ 812800 w 1320800"/>
              <a:gd name="connsiteY82" fmla="*/ 2019300 h 2959100"/>
              <a:gd name="connsiteX83" fmla="*/ 876300 w 1320800"/>
              <a:gd name="connsiteY83" fmla="*/ 2095500 h 2959100"/>
              <a:gd name="connsiteX84" fmla="*/ 825500 w 1320800"/>
              <a:gd name="connsiteY84" fmla="*/ 2120900 h 2959100"/>
              <a:gd name="connsiteX85" fmla="*/ 977900 w 1320800"/>
              <a:gd name="connsiteY85" fmla="*/ 2146300 h 2959100"/>
              <a:gd name="connsiteX86" fmla="*/ 927100 w 1320800"/>
              <a:gd name="connsiteY86" fmla="*/ 2184400 h 2959100"/>
              <a:gd name="connsiteX87" fmla="*/ 800100 w 1320800"/>
              <a:gd name="connsiteY87" fmla="*/ 2197100 h 2959100"/>
              <a:gd name="connsiteX88" fmla="*/ 762000 w 1320800"/>
              <a:gd name="connsiteY88" fmla="*/ 2222500 h 2959100"/>
              <a:gd name="connsiteX89" fmla="*/ 723900 w 1320800"/>
              <a:gd name="connsiteY89" fmla="*/ 2235200 h 2959100"/>
              <a:gd name="connsiteX90" fmla="*/ 749300 w 1320800"/>
              <a:gd name="connsiteY90" fmla="*/ 2273300 h 2959100"/>
              <a:gd name="connsiteX91" fmla="*/ 850900 w 1320800"/>
              <a:gd name="connsiteY91" fmla="*/ 2311400 h 2959100"/>
              <a:gd name="connsiteX92" fmla="*/ 774700 w 1320800"/>
              <a:gd name="connsiteY92" fmla="*/ 2336800 h 2959100"/>
              <a:gd name="connsiteX93" fmla="*/ 711200 w 1320800"/>
              <a:gd name="connsiteY93" fmla="*/ 2362200 h 2959100"/>
              <a:gd name="connsiteX94" fmla="*/ 749300 w 1320800"/>
              <a:gd name="connsiteY94" fmla="*/ 2387600 h 2959100"/>
              <a:gd name="connsiteX95" fmla="*/ 774700 w 1320800"/>
              <a:gd name="connsiteY95" fmla="*/ 2425700 h 2959100"/>
              <a:gd name="connsiteX96" fmla="*/ 850900 w 1320800"/>
              <a:gd name="connsiteY96" fmla="*/ 2451100 h 2959100"/>
              <a:gd name="connsiteX97" fmla="*/ 762000 w 1320800"/>
              <a:gd name="connsiteY97" fmla="*/ 2463800 h 2959100"/>
              <a:gd name="connsiteX98" fmla="*/ 723900 w 1320800"/>
              <a:gd name="connsiteY98" fmla="*/ 2476500 h 2959100"/>
              <a:gd name="connsiteX99" fmla="*/ 711200 w 1320800"/>
              <a:gd name="connsiteY99" fmla="*/ 2514600 h 2959100"/>
              <a:gd name="connsiteX100" fmla="*/ 762000 w 1320800"/>
              <a:gd name="connsiteY100" fmla="*/ 2527300 h 2959100"/>
              <a:gd name="connsiteX101" fmla="*/ 787400 w 1320800"/>
              <a:gd name="connsiteY101" fmla="*/ 2565400 h 2959100"/>
              <a:gd name="connsiteX102" fmla="*/ 635000 w 1320800"/>
              <a:gd name="connsiteY102" fmla="*/ 2578100 h 2959100"/>
              <a:gd name="connsiteX103" fmla="*/ 711200 w 1320800"/>
              <a:gd name="connsiteY103" fmla="*/ 2654300 h 2959100"/>
              <a:gd name="connsiteX104" fmla="*/ 673100 w 1320800"/>
              <a:gd name="connsiteY104" fmla="*/ 2679700 h 2959100"/>
              <a:gd name="connsiteX105" fmla="*/ 723900 w 1320800"/>
              <a:gd name="connsiteY105" fmla="*/ 2641600 h 2959100"/>
              <a:gd name="connsiteX106" fmla="*/ 977900 w 1320800"/>
              <a:gd name="connsiteY106" fmla="*/ 2654300 h 2959100"/>
              <a:gd name="connsiteX107" fmla="*/ 723900 w 1320800"/>
              <a:gd name="connsiteY107" fmla="*/ 2679700 h 2959100"/>
              <a:gd name="connsiteX108" fmla="*/ 711200 w 1320800"/>
              <a:gd name="connsiteY108" fmla="*/ 2717800 h 2959100"/>
              <a:gd name="connsiteX109" fmla="*/ 685800 w 1320800"/>
              <a:gd name="connsiteY109" fmla="*/ 2755900 h 2959100"/>
              <a:gd name="connsiteX110" fmla="*/ 596900 w 1320800"/>
              <a:gd name="connsiteY110" fmla="*/ 2794000 h 2959100"/>
              <a:gd name="connsiteX111" fmla="*/ 558800 w 1320800"/>
              <a:gd name="connsiteY111" fmla="*/ 2806700 h 2959100"/>
              <a:gd name="connsiteX112" fmla="*/ 596900 w 1320800"/>
              <a:gd name="connsiteY112" fmla="*/ 2832100 h 2959100"/>
              <a:gd name="connsiteX113" fmla="*/ 647700 w 1320800"/>
              <a:gd name="connsiteY113" fmla="*/ 2844800 h 2959100"/>
              <a:gd name="connsiteX114" fmla="*/ 596900 w 1320800"/>
              <a:gd name="connsiteY114" fmla="*/ 2946400 h 2959100"/>
              <a:gd name="connsiteX115" fmla="*/ 558800 w 1320800"/>
              <a:gd name="connsiteY115" fmla="*/ 2959100 h 2959100"/>
              <a:gd name="connsiteX116" fmla="*/ 520700 w 1320800"/>
              <a:gd name="connsiteY116" fmla="*/ 2933700 h 2959100"/>
              <a:gd name="connsiteX117" fmla="*/ 469900 w 1320800"/>
              <a:gd name="connsiteY117" fmla="*/ 2870200 h 2959100"/>
              <a:gd name="connsiteX118" fmla="*/ 444500 w 1320800"/>
              <a:gd name="connsiteY118" fmla="*/ 2832100 h 2959100"/>
              <a:gd name="connsiteX119" fmla="*/ 355600 w 1320800"/>
              <a:gd name="connsiteY119" fmla="*/ 2768600 h 2959100"/>
              <a:gd name="connsiteX120" fmla="*/ 304800 w 1320800"/>
              <a:gd name="connsiteY120" fmla="*/ 2692400 h 2959100"/>
              <a:gd name="connsiteX121" fmla="*/ 292100 w 1320800"/>
              <a:gd name="connsiteY121" fmla="*/ 2641600 h 2959100"/>
              <a:gd name="connsiteX122" fmla="*/ 266700 w 1320800"/>
              <a:gd name="connsiteY122" fmla="*/ 2590800 h 2959100"/>
              <a:gd name="connsiteX123" fmla="*/ 241300 w 1320800"/>
              <a:gd name="connsiteY123" fmla="*/ 2489200 h 2959100"/>
              <a:gd name="connsiteX124" fmla="*/ 215900 w 1320800"/>
              <a:gd name="connsiteY124" fmla="*/ 2400300 h 2959100"/>
              <a:gd name="connsiteX125" fmla="*/ 203200 w 1320800"/>
              <a:gd name="connsiteY125" fmla="*/ 2349500 h 2959100"/>
              <a:gd name="connsiteX126" fmla="*/ 165100 w 1320800"/>
              <a:gd name="connsiteY126" fmla="*/ 2298700 h 2959100"/>
              <a:gd name="connsiteX127" fmla="*/ 152400 w 1320800"/>
              <a:gd name="connsiteY127" fmla="*/ 2235200 h 2959100"/>
              <a:gd name="connsiteX128" fmla="*/ 114300 w 1320800"/>
              <a:gd name="connsiteY128" fmla="*/ 2146300 h 2959100"/>
              <a:gd name="connsiteX129" fmla="*/ 88900 w 1320800"/>
              <a:gd name="connsiteY129" fmla="*/ 2032000 h 2959100"/>
              <a:gd name="connsiteX130" fmla="*/ 76200 w 1320800"/>
              <a:gd name="connsiteY130" fmla="*/ 1993900 h 2959100"/>
              <a:gd name="connsiteX131" fmla="*/ 38100 w 1320800"/>
              <a:gd name="connsiteY131" fmla="*/ 1841500 h 2959100"/>
              <a:gd name="connsiteX132" fmla="*/ 25400 w 1320800"/>
              <a:gd name="connsiteY132" fmla="*/ 1790700 h 2959100"/>
              <a:gd name="connsiteX133" fmla="*/ 0 w 1320800"/>
              <a:gd name="connsiteY133" fmla="*/ 1612900 h 2959100"/>
              <a:gd name="connsiteX134" fmla="*/ 12700 w 1320800"/>
              <a:gd name="connsiteY134" fmla="*/ 1066800 h 2959100"/>
              <a:gd name="connsiteX135" fmla="*/ 25400 w 1320800"/>
              <a:gd name="connsiteY135" fmla="*/ 990600 h 2959100"/>
              <a:gd name="connsiteX136" fmla="*/ 38100 w 1320800"/>
              <a:gd name="connsiteY136" fmla="*/ 901700 h 2959100"/>
              <a:gd name="connsiteX137" fmla="*/ 63500 w 1320800"/>
              <a:gd name="connsiteY137" fmla="*/ 787400 h 2959100"/>
              <a:gd name="connsiteX138" fmla="*/ 88900 w 1320800"/>
              <a:gd name="connsiteY138" fmla="*/ 673100 h 2959100"/>
              <a:gd name="connsiteX139" fmla="*/ 101600 w 1320800"/>
              <a:gd name="connsiteY139" fmla="*/ 635000 h 2959100"/>
              <a:gd name="connsiteX140" fmla="*/ 127000 w 1320800"/>
              <a:gd name="connsiteY140" fmla="*/ 596900 h 2959100"/>
              <a:gd name="connsiteX141" fmla="*/ 139700 w 1320800"/>
              <a:gd name="connsiteY141" fmla="*/ 419100 h 2959100"/>
              <a:gd name="connsiteX142" fmla="*/ 165100 w 1320800"/>
              <a:gd name="connsiteY142" fmla="*/ 368300 h 2959100"/>
              <a:gd name="connsiteX143" fmla="*/ 254000 w 1320800"/>
              <a:gd name="connsiteY143" fmla="*/ 266700 h 2959100"/>
              <a:gd name="connsiteX144" fmla="*/ 304800 w 1320800"/>
              <a:gd name="connsiteY144" fmla="*/ 190500 h 2959100"/>
              <a:gd name="connsiteX145" fmla="*/ 342900 w 1320800"/>
              <a:gd name="connsiteY145" fmla="*/ 114300 h 2959100"/>
              <a:gd name="connsiteX146" fmla="*/ 457200 w 1320800"/>
              <a:gd name="connsiteY146" fmla="*/ 63500 h 2959100"/>
              <a:gd name="connsiteX147" fmla="*/ 495300 w 1320800"/>
              <a:gd name="connsiteY147" fmla="*/ 38100 h 2959100"/>
              <a:gd name="connsiteX148" fmla="*/ 571500 w 1320800"/>
              <a:gd name="connsiteY148" fmla="*/ 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1320800" h="2959100">
                <a:moveTo>
                  <a:pt x="571500" y="0"/>
                </a:moveTo>
                <a:lnTo>
                  <a:pt x="571500" y="0"/>
                </a:lnTo>
                <a:cubicBezTo>
                  <a:pt x="618067" y="4233"/>
                  <a:pt x="666841" y="-2086"/>
                  <a:pt x="711200" y="12700"/>
                </a:cubicBezTo>
                <a:cubicBezTo>
                  <a:pt x="723900" y="16933"/>
                  <a:pt x="711926" y="44813"/>
                  <a:pt x="723900" y="50800"/>
                </a:cubicBezTo>
                <a:cubicBezTo>
                  <a:pt x="750674" y="64187"/>
                  <a:pt x="783167" y="59267"/>
                  <a:pt x="812800" y="63500"/>
                </a:cubicBezTo>
                <a:cubicBezTo>
                  <a:pt x="825500" y="71967"/>
                  <a:pt x="850900" y="73636"/>
                  <a:pt x="850900" y="88900"/>
                </a:cubicBezTo>
                <a:cubicBezTo>
                  <a:pt x="850900" y="102287"/>
                  <a:pt x="826187" y="101600"/>
                  <a:pt x="812800" y="101600"/>
                </a:cubicBezTo>
                <a:cubicBezTo>
                  <a:pt x="795346" y="101600"/>
                  <a:pt x="778933" y="93133"/>
                  <a:pt x="762000" y="88900"/>
                </a:cubicBezTo>
                <a:cubicBezTo>
                  <a:pt x="770467" y="101600"/>
                  <a:pt x="780574" y="113348"/>
                  <a:pt x="787400" y="127000"/>
                </a:cubicBezTo>
                <a:cubicBezTo>
                  <a:pt x="793387" y="138974"/>
                  <a:pt x="790634" y="155634"/>
                  <a:pt x="800100" y="165100"/>
                </a:cubicBezTo>
                <a:cubicBezTo>
                  <a:pt x="809566" y="174566"/>
                  <a:pt x="824969" y="175764"/>
                  <a:pt x="838200" y="177800"/>
                </a:cubicBezTo>
                <a:cubicBezTo>
                  <a:pt x="880250" y="184269"/>
                  <a:pt x="922867" y="186267"/>
                  <a:pt x="965200" y="190500"/>
                </a:cubicBezTo>
                <a:cubicBezTo>
                  <a:pt x="944033" y="203200"/>
                  <a:pt x="923778" y="217561"/>
                  <a:pt x="901700" y="228600"/>
                </a:cubicBezTo>
                <a:cubicBezTo>
                  <a:pt x="889726" y="234587"/>
                  <a:pt x="874053" y="232937"/>
                  <a:pt x="863600" y="241300"/>
                </a:cubicBezTo>
                <a:cubicBezTo>
                  <a:pt x="783868" y="305085"/>
                  <a:pt x="874451" y="270337"/>
                  <a:pt x="889000" y="266700"/>
                </a:cubicBezTo>
                <a:cubicBezTo>
                  <a:pt x="958519" y="274424"/>
                  <a:pt x="1064464" y="282855"/>
                  <a:pt x="1130300" y="304800"/>
                </a:cubicBezTo>
                <a:lnTo>
                  <a:pt x="1206500" y="330200"/>
                </a:lnTo>
                <a:lnTo>
                  <a:pt x="1282700" y="355600"/>
                </a:lnTo>
                <a:lnTo>
                  <a:pt x="1320800" y="368300"/>
                </a:lnTo>
                <a:cubicBezTo>
                  <a:pt x="1303867" y="381000"/>
                  <a:pt x="1288932" y="396934"/>
                  <a:pt x="1270000" y="406400"/>
                </a:cubicBezTo>
                <a:cubicBezTo>
                  <a:pt x="1258043" y="412378"/>
                  <a:pt x="1162380" y="430464"/>
                  <a:pt x="1155700" y="431800"/>
                </a:cubicBezTo>
                <a:cubicBezTo>
                  <a:pt x="1159933" y="444500"/>
                  <a:pt x="1175288" y="458421"/>
                  <a:pt x="1168400" y="469900"/>
                </a:cubicBezTo>
                <a:cubicBezTo>
                  <a:pt x="1150219" y="500202"/>
                  <a:pt x="1042434" y="506038"/>
                  <a:pt x="1028700" y="508000"/>
                </a:cubicBezTo>
                <a:cubicBezTo>
                  <a:pt x="913236" y="546488"/>
                  <a:pt x="1043047" y="497929"/>
                  <a:pt x="1193800" y="533400"/>
                </a:cubicBezTo>
                <a:cubicBezTo>
                  <a:pt x="1206831" y="536466"/>
                  <a:pt x="1202267" y="558800"/>
                  <a:pt x="1206500" y="571500"/>
                </a:cubicBezTo>
                <a:cubicBezTo>
                  <a:pt x="1193800" y="588433"/>
                  <a:pt x="1183367" y="607333"/>
                  <a:pt x="1168400" y="622300"/>
                </a:cubicBezTo>
                <a:cubicBezTo>
                  <a:pt x="1138103" y="652597"/>
                  <a:pt x="1119577" y="649470"/>
                  <a:pt x="1079500" y="660400"/>
                </a:cubicBezTo>
                <a:cubicBezTo>
                  <a:pt x="1049767" y="668509"/>
                  <a:pt x="1020379" y="677859"/>
                  <a:pt x="990600" y="685800"/>
                </a:cubicBezTo>
                <a:cubicBezTo>
                  <a:pt x="898694" y="710308"/>
                  <a:pt x="904288" y="708142"/>
                  <a:pt x="825500" y="723900"/>
                </a:cubicBezTo>
                <a:cubicBezTo>
                  <a:pt x="702830" y="797502"/>
                  <a:pt x="773550" y="738086"/>
                  <a:pt x="901700" y="774700"/>
                </a:cubicBezTo>
                <a:cubicBezTo>
                  <a:pt x="918483" y="779495"/>
                  <a:pt x="867243" y="781271"/>
                  <a:pt x="850900" y="787400"/>
                </a:cubicBezTo>
                <a:cubicBezTo>
                  <a:pt x="833173" y="794047"/>
                  <a:pt x="817678" y="805769"/>
                  <a:pt x="800100" y="812800"/>
                </a:cubicBezTo>
                <a:cubicBezTo>
                  <a:pt x="775241" y="822744"/>
                  <a:pt x="723900" y="838200"/>
                  <a:pt x="723900" y="838200"/>
                </a:cubicBezTo>
                <a:cubicBezTo>
                  <a:pt x="736600" y="842433"/>
                  <a:pt x="762000" y="837513"/>
                  <a:pt x="762000" y="850900"/>
                </a:cubicBezTo>
                <a:cubicBezTo>
                  <a:pt x="762000" y="866164"/>
                  <a:pt x="709420" y="871473"/>
                  <a:pt x="723900" y="876300"/>
                </a:cubicBezTo>
                <a:cubicBezTo>
                  <a:pt x="772260" y="892420"/>
                  <a:pt x="825500" y="884767"/>
                  <a:pt x="876300" y="889000"/>
                </a:cubicBezTo>
                <a:cubicBezTo>
                  <a:pt x="863600" y="897467"/>
                  <a:pt x="850411" y="905242"/>
                  <a:pt x="838200" y="914400"/>
                </a:cubicBezTo>
                <a:cubicBezTo>
                  <a:pt x="816515" y="930664"/>
                  <a:pt x="797944" y="951254"/>
                  <a:pt x="774700" y="965200"/>
                </a:cubicBezTo>
                <a:cubicBezTo>
                  <a:pt x="755152" y="976929"/>
                  <a:pt x="731128" y="979529"/>
                  <a:pt x="711200" y="990600"/>
                </a:cubicBezTo>
                <a:cubicBezTo>
                  <a:pt x="692697" y="1000879"/>
                  <a:pt x="678778" y="1018198"/>
                  <a:pt x="660400" y="1028700"/>
                </a:cubicBezTo>
                <a:cubicBezTo>
                  <a:pt x="627510" y="1047494"/>
                  <a:pt x="539751" y="1051719"/>
                  <a:pt x="520700" y="1054100"/>
                </a:cubicBezTo>
                <a:cubicBezTo>
                  <a:pt x="557101" y="1041966"/>
                  <a:pt x="581432" y="1026855"/>
                  <a:pt x="622300" y="1054100"/>
                </a:cubicBezTo>
                <a:cubicBezTo>
                  <a:pt x="633439" y="1061526"/>
                  <a:pt x="629013" y="1080226"/>
                  <a:pt x="635000" y="1092200"/>
                </a:cubicBezTo>
                <a:cubicBezTo>
                  <a:pt x="641826" y="1105852"/>
                  <a:pt x="651933" y="1117600"/>
                  <a:pt x="660400" y="1130300"/>
                </a:cubicBezTo>
                <a:cubicBezTo>
                  <a:pt x="643467" y="1138767"/>
                  <a:pt x="627327" y="1149053"/>
                  <a:pt x="609600" y="1155700"/>
                </a:cubicBezTo>
                <a:cubicBezTo>
                  <a:pt x="593257" y="1161829"/>
                  <a:pt x="575583" y="1163605"/>
                  <a:pt x="558800" y="1168400"/>
                </a:cubicBezTo>
                <a:cubicBezTo>
                  <a:pt x="545928" y="1172078"/>
                  <a:pt x="533572" y="1177422"/>
                  <a:pt x="520700" y="1181100"/>
                </a:cubicBezTo>
                <a:cubicBezTo>
                  <a:pt x="503917" y="1185895"/>
                  <a:pt x="486618" y="1188784"/>
                  <a:pt x="469900" y="1193800"/>
                </a:cubicBezTo>
                <a:cubicBezTo>
                  <a:pt x="444255" y="1201493"/>
                  <a:pt x="393700" y="1219200"/>
                  <a:pt x="393700" y="1219200"/>
                </a:cubicBezTo>
                <a:cubicBezTo>
                  <a:pt x="464826" y="1233425"/>
                  <a:pt x="444430" y="1220964"/>
                  <a:pt x="495300" y="1257300"/>
                </a:cubicBezTo>
                <a:cubicBezTo>
                  <a:pt x="512524" y="1269603"/>
                  <a:pt x="528876" y="1283097"/>
                  <a:pt x="546100" y="1295400"/>
                </a:cubicBezTo>
                <a:cubicBezTo>
                  <a:pt x="558520" y="1304272"/>
                  <a:pt x="569327" y="1317368"/>
                  <a:pt x="584200" y="1320800"/>
                </a:cubicBezTo>
                <a:cubicBezTo>
                  <a:pt x="625655" y="1330367"/>
                  <a:pt x="668867" y="1329267"/>
                  <a:pt x="711200" y="1333500"/>
                </a:cubicBezTo>
                <a:cubicBezTo>
                  <a:pt x="718862" y="1344993"/>
                  <a:pt x="758402" y="1409700"/>
                  <a:pt x="774700" y="1409700"/>
                </a:cubicBezTo>
                <a:cubicBezTo>
                  <a:pt x="792661" y="1409700"/>
                  <a:pt x="800100" y="1384300"/>
                  <a:pt x="812800" y="1371600"/>
                </a:cubicBezTo>
                <a:lnTo>
                  <a:pt x="927100" y="1384300"/>
                </a:lnTo>
                <a:cubicBezTo>
                  <a:pt x="948526" y="1398584"/>
                  <a:pt x="875512" y="1389427"/>
                  <a:pt x="850900" y="1397000"/>
                </a:cubicBezTo>
                <a:cubicBezTo>
                  <a:pt x="820086" y="1406481"/>
                  <a:pt x="791934" y="1423126"/>
                  <a:pt x="762000" y="1435100"/>
                </a:cubicBezTo>
                <a:cubicBezTo>
                  <a:pt x="749571" y="1440072"/>
                  <a:pt x="736329" y="1442828"/>
                  <a:pt x="723900" y="1447800"/>
                </a:cubicBezTo>
                <a:cubicBezTo>
                  <a:pt x="579322" y="1505631"/>
                  <a:pt x="683595" y="1469702"/>
                  <a:pt x="596900" y="1498600"/>
                </a:cubicBezTo>
                <a:cubicBezTo>
                  <a:pt x="697557" y="1523764"/>
                  <a:pt x="676341" y="1506358"/>
                  <a:pt x="736600" y="1549400"/>
                </a:cubicBezTo>
                <a:cubicBezTo>
                  <a:pt x="753824" y="1561703"/>
                  <a:pt x="772433" y="1572533"/>
                  <a:pt x="787400" y="1587500"/>
                </a:cubicBezTo>
                <a:cubicBezTo>
                  <a:pt x="798193" y="1598293"/>
                  <a:pt x="804333" y="1612900"/>
                  <a:pt x="812800" y="1625600"/>
                </a:cubicBezTo>
                <a:cubicBezTo>
                  <a:pt x="791633" y="1629833"/>
                  <a:pt x="770241" y="1633065"/>
                  <a:pt x="749300" y="1638300"/>
                </a:cubicBezTo>
                <a:cubicBezTo>
                  <a:pt x="745193" y="1639327"/>
                  <a:pt x="762000" y="1638300"/>
                  <a:pt x="762000" y="1638300"/>
                </a:cubicBezTo>
                <a:lnTo>
                  <a:pt x="838200" y="1663700"/>
                </a:lnTo>
                <a:cubicBezTo>
                  <a:pt x="850900" y="1667933"/>
                  <a:pt x="863016" y="1674740"/>
                  <a:pt x="876300" y="1676400"/>
                </a:cubicBezTo>
                <a:lnTo>
                  <a:pt x="977900" y="1689100"/>
                </a:lnTo>
                <a:cubicBezTo>
                  <a:pt x="965200" y="1697567"/>
                  <a:pt x="954856" y="1711991"/>
                  <a:pt x="939800" y="1714500"/>
                </a:cubicBezTo>
                <a:cubicBezTo>
                  <a:pt x="926595" y="1716701"/>
                  <a:pt x="901700" y="1715187"/>
                  <a:pt x="901700" y="1701800"/>
                </a:cubicBezTo>
                <a:cubicBezTo>
                  <a:pt x="901700" y="1688413"/>
                  <a:pt x="927100" y="1693333"/>
                  <a:pt x="939800" y="1689100"/>
                </a:cubicBezTo>
                <a:cubicBezTo>
                  <a:pt x="999067" y="1693333"/>
                  <a:pt x="1061231" y="1683010"/>
                  <a:pt x="1117600" y="1701800"/>
                </a:cubicBezTo>
                <a:cubicBezTo>
                  <a:pt x="1132080" y="1706627"/>
                  <a:pt x="1104900" y="1731433"/>
                  <a:pt x="1092200" y="1739900"/>
                </a:cubicBezTo>
                <a:cubicBezTo>
                  <a:pt x="1077677" y="1749582"/>
                  <a:pt x="1058652" y="1749946"/>
                  <a:pt x="1041400" y="1752600"/>
                </a:cubicBezTo>
                <a:cubicBezTo>
                  <a:pt x="1003511" y="1758429"/>
                  <a:pt x="965138" y="1760545"/>
                  <a:pt x="927100" y="1765300"/>
                </a:cubicBezTo>
                <a:cubicBezTo>
                  <a:pt x="897397" y="1769013"/>
                  <a:pt x="867833" y="1773767"/>
                  <a:pt x="838200" y="1778000"/>
                </a:cubicBezTo>
                <a:cubicBezTo>
                  <a:pt x="825500" y="1782233"/>
                  <a:pt x="807526" y="1779561"/>
                  <a:pt x="800100" y="1790700"/>
                </a:cubicBezTo>
                <a:cubicBezTo>
                  <a:pt x="788126" y="1808661"/>
                  <a:pt x="806707" y="1844547"/>
                  <a:pt x="787400" y="1854200"/>
                </a:cubicBezTo>
                <a:cubicBezTo>
                  <a:pt x="745578" y="1875111"/>
                  <a:pt x="694267" y="1862667"/>
                  <a:pt x="647700" y="1866900"/>
                </a:cubicBezTo>
                <a:cubicBezTo>
                  <a:pt x="719925" y="1939125"/>
                  <a:pt x="650382" y="1880941"/>
                  <a:pt x="723900" y="1917700"/>
                </a:cubicBezTo>
                <a:cubicBezTo>
                  <a:pt x="822377" y="1966939"/>
                  <a:pt x="704335" y="1923878"/>
                  <a:pt x="800100" y="1955800"/>
                </a:cubicBezTo>
                <a:cubicBezTo>
                  <a:pt x="778933" y="1964267"/>
                  <a:pt x="746795" y="1960810"/>
                  <a:pt x="736600" y="1981200"/>
                </a:cubicBezTo>
                <a:cubicBezTo>
                  <a:pt x="729566" y="1995268"/>
                  <a:pt x="809574" y="2018225"/>
                  <a:pt x="812800" y="2019300"/>
                </a:cubicBezTo>
                <a:cubicBezTo>
                  <a:pt x="815097" y="2021023"/>
                  <a:pt x="894356" y="2065407"/>
                  <a:pt x="876300" y="2095500"/>
                </a:cubicBezTo>
                <a:cubicBezTo>
                  <a:pt x="866560" y="2111734"/>
                  <a:pt x="842433" y="2112433"/>
                  <a:pt x="825500" y="2120900"/>
                </a:cubicBezTo>
                <a:cubicBezTo>
                  <a:pt x="876300" y="2129367"/>
                  <a:pt x="934227" y="2119005"/>
                  <a:pt x="977900" y="2146300"/>
                </a:cubicBezTo>
                <a:cubicBezTo>
                  <a:pt x="995849" y="2157518"/>
                  <a:pt x="947452" y="2178585"/>
                  <a:pt x="927100" y="2184400"/>
                </a:cubicBezTo>
                <a:cubicBezTo>
                  <a:pt x="886192" y="2196088"/>
                  <a:pt x="842433" y="2192867"/>
                  <a:pt x="800100" y="2197100"/>
                </a:cubicBezTo>
                <a:cubicBezTo>
                  <a:pt x="787400" y="2205567"/>
                  <a:pt x="775652" y="2215674"/>
                  <a:pt x="762000" y="2222500"/>
                </a:cubicBezTo>
                <a:cubicBezTo>
                  <a:pt x="750026" y="2228487"/>
                  <a:pt x="727147" y="2222213"/>
                  <a:pt x="723900" y="2235200"/>
                </a:cubicBezTo>
                <a:cubicBezTo>
                  <a:pt x="720198" y="2250008"/>
                  <a:pt x="738507" y="2262507"/>
                  <a:pt x="749300" y="2273300"/>
                </a:cubicBezTo>
                <a:cubicBezTo>
                  <a:pt x="782002" y="2306002"/>
                  <a:pt x="805467" y="2302313"/>
                  <a:pt x="850900" y="2311400"/>
                </a:cubicBezTo>
                <a:cubicBezTo>
                  <a:pt x="825500" y="2319867"/>
                  <a:pt x="801228" y="2333182"/>
                  <a:pt x="774700" y="2336800"/>
                </a:cubicBezTo>
                <a:cubicBezTo>
                  <a:pt x="606039" y="2359799"/>
                  <a:pt x="447962" y="2338269"/>
                  <a:pt x="711200" y="2362200"/>
                </a:cubicBezTo>
                <a:cubicBezTo>
                  <a:pt x="723900" y="2370667"/>
                  <a:pt x="738507" y="2376807"/>
                  <a:pt x="749300" y="2387600"/>
                </a:cubicBezTo>
                <a:cubicBezTo>
                  <a:pt x="760093" y="2398393"/>
                  <a:pt x="761757" y="2417610"/>
                  <a:pt x="774700" y="2425700"/>
                </a:cubicBezTo>
                <a:cubicBezTo>
                  <a:pt x="797404" y="2439890"/>
                  <a:pt x="850900" y="2451100"/>
                  <a:pt x="850900" y="2451100"/>
                </a:cubicBezTo>
                <a:cubicBezTo>
                  <a:pt x="821267" y="2455333"/>
                  <a:pt x="791353" y="2457929"/>
                  <a:pt x="762000" y="2463800"/>
                </a:cubicBezTo>
                <a:cubicBezTo>
                  <a:pt x="748873" y="2466425"/>
                  <a:pt x="733366" y="2467034"/>
                  <a:pt x="723900" y="2476500"/>
                </a:cubicBezTo>
                <a:cubicBezTo>
                  <a:pt x="714434" y="2485966"/>
                  <a:pt x="715433" y="2501900"/>
                  <a:pt x="711200" y="2514600"/>
                </a:cubicBezTo>
                <a:cubicBezTo>
                  <a:pt x="728133" y="2518833"/>
                  <a:pt x="747477" y="2517618"/>
                  <a:pt x="762000" y="2527300"/>
                </a:cubicBezTo>
                <a:cubicBezTo>
                  <a:pt x="774700" y="2535767"/>
                  <a:pt x="801572" y="2559731"/>
                  <a:pt x="787400" y="2565400"/>
                </a:cubicBezTo>
                <a:cubicBezTo>
                  <a:pt x="740070" y="2584332"/>
                  <a:pt x="685800" y="2573867"/>
                  <a:pt x="635000" y="2578100"/>
                </a:cubicBezTo>
                <a:cubicBezTo>
                  <a:pt x="660400" y="2603500"/>
                  <a:pt x="741088" y="2634375"/>
                  <a:pt x="711200" y="2654300"/>
                </a:cubicBezTo>
                <a:cubicBezTo>
                  <a:pt x="698500" y="2662767"/>
                  <a:pt x="662307" y="2690493"/>
                  <a:pt x="673100" y="2679700"/>
                </a:cubicBezTo>
                <a:cubicBezTo>
                  <a:pt x="688067" y="2664733"/>
                  <a:pt x="706967" y="2654300"/>
                  <a:pt x="723900" y="2641600"/>
                </a:cubicBezTo>
                <a:cubicBezTo>
                  <a:pt x="808567" y="2645833"/>
                  <a:pt x="977900" y="2569528"/>
                  <a:pt x="977900" y="2654300"/>
                </a:cubicBezTo>
                <a:cubicBezTo>
                  <a:pt x="977900" y="2739389"/>
                  <a:pt x="806675" y="2659992"/>
                  <a:pt x="723900" y="2679700"/>
                </a:cubicBezTo>
                <a:cubicBezTo>
                  <a:pt x="710877" y="2682801"/>
                  <a:pt x="717187" y="2705826"/>
                  <a:pt x="711200" y="2717800"/>
                </a:cubicBezTo>
                <a:cubicBezTo>
                  <a:pt x="704374" y="2731452"/>
                  <a:pt x="696593" y="2745107"/>
                  <a:pt x="685800" y="2755900"/>
                </a:cubicBezTo>
                <a:cubicBezTo>
                  <a:pt x="654866" y="2786834"/>
                  <a:pt x="637706" y="2782341"/>
                  <a:pt x="596900" y="2794000"/>
                </a:cubicBezTo>
                <a:cubicBezTo>
                  <a:pt x="584028" y="2797678"/>
                  <a:pt x="571500" y="2802467"/>
                  <a:pt x="558800" y="2806700"/>
                </a:cubicBezTo>
                <a:cubicBezTo>
                  <a:pt x="571500" y="2815167"/>
                  <a:pt x="582871" y="2826087"/>
                  <a:pt x="596900" y="2832100"/>
                </a:cubicBezTo>
                <a:cubicBezTo>
                  <a:pt x="612943" y="2838976"/>
                  <a:pt x="642180" y="2828241"/>
                  <a:pt x="647700" y="2844800"/>
                </a:cubicBezTo>
                <a:cubicBezTo>
                  <a:pt x="651132" y="2855095"/>
                  <a:pt x="611846" y="2934443"/>
                  <a:pt x="596900" y="2946400"/>
                </a:cubicBezTo>
                <a:cubicBezTo>
                  <a:pt x="586447" y="2954763"/>
                  <a:pt x="571500" y="2954867"/>
                  <a:pt x="558800" y="2959100"/>
                </a:cubicBezTo>
                <a:cubicBezTo>
                  <a:pt x="546100" y="2950633"/>
                  <a:pt x="530235" y="2945619"/>
                  <a:pt x="520700" y="2933700"/>
                </a:cubicBezTo>
                <a:cubicBezTo>
                  <a:pt x="450593" y="2846066"/>
                  <a:pt x="579089" y="2942993"/>
                  <a:pt x="469900" y="2870200"/>
                </a:cubicBezTo>
                <a:cubicBezTo>
                  <a:pt x="461433" y="2857500"/>
                  <a:pt x="455293" y="2842893"/>
                  <a:pt x="444500" y="2832100"/>
                </a:cubicBezTo>
                <a:cubicBezTo>
                  <a:pt x="376537" y="2764137"/>
                  <a:pt x="435600" y="2858601"/>
                  <a:pt x="355600" y="2768600"/>
                </a:cubicBezTo>
                <a:cubicBezTo>
                  <a:pt x="335319" y="2745784"/>
                  <a:pt x="304800" y="2692400"/>
                  <a:pt x="304800" y="2692400"/>
                </a:cubicBezTo>
                <a:cubicBezTo>
                  <a:pt x="300567" y="2675467"/>
                  <a:pt x="298229" y="2657943"/>
                  <a:pt x="292100" y="2641600"/>
                </a:cubicBezTo>
                <a:cubicBezTo>
                  <a:pt x="285453" y="2623873"/>
                  <a:pt x="272687" y="2608761"/>
                  <a:pt x="266700" y="2590800"/>
                </a:cubicBezTo>
                <a:cubicBezTo>
                  <a:pt x="255661" y="2557682"/>
                  <a:pt x="249767" y="2523067"/>
                  <a:pt x="241300" y="2489200"/>
                </a:cubicBezTo>
                <a:cubicBezTo>
                  <a:pt x="201598" y="2330391"/>
                  <a:pt x="252339" y="2527837"/>
                  <a:pt x="215900" y="2400300"/>
                </a:cubicBezTo>
                <a:cubicBezTo>
                  <a:pt x="211105" y="2383517"/>
                  <a:pt x="211006" y="2365112"/>
                  <a:pt x="203200" y="2349500"/>
                </a:cubicBezTo>
                <a:cubicBezTo>
                  <a:pt x="193734" y="2330568"/>
                  <a:pt x="177800" y="2315633"/>
                  <a:pt x="165100" y="2298700"/>
                </a:cubicBezTo>
                <a:cubicBezTo>
                  <a:pt x="160867" y="2277533"/>
                  <a:pt x="159226" y="2255678"/>
                  <a:pt x="152400" y="2235200"/>
                </a:cubicBezTo>
                <a:cubicBezTo>
                  <a:pt x="116054" y="2126161"/>
                  <a:pt x="136494" y="2235075"/>
                  <a:pt x="114300" y="2146300"/>
                </a:cubicBezTo>
                <a:cubicBezTo>
                  <a:pt x="104834" y="2108436"/>
                  <a:pt x="98366" y="2069864"/>
                  <a:pt x="88900" y="2032000"/>
                </a:cubicBezTo>
                <a:cubicBezTo>
                  <a:pt x="85653" y="2019013"/>
                  <a:pt x="79722" y="2006815"/>
                  <a:pt x="76200" y="1993900"/>
                </a:cubicBezTo>
                <a:lnTo>
                  <a:pt x="38100" y="1841500"/>
                </a:lnTo>
                <a:cubicBezTo>
                  <a:pt x="33867" y="1824567"/>
                  <a:pt x="27868" y="1807979"/>
                  <a:pt x="25400" y="1790700"/>
                </a:cubicBezTo>
                <a:lnTo>
                  <a:pt x="0" y="1612900"/>
                </a:lnTo>
                <a:cubicBezTo>
                  <a:pt x="4233" y="1430867"/>
                  <a:pt x="5274" y="1248731"/>
                  <a:pt x="12700" y="1066800"/>
                </a:cubicBezTo>
                <a:cubicBezTo>
                  <a:pt x="13750" y="1041071"/>
                  <a:pt x="21484" y="1016051"/>
                  <a:pt x="25400" y="990600"/>
                </a:cubicBezTo>
                <a:cubicBezTo>
                  <a:pt x="29952" y="961014"/>
                  <a:pt x="33179" y="931227"/>
                  <a:pt x="38100" y="901700"/>
                </a:cubicBezTo>
                <a:cubicBezTo>
                  <a:pt x="50868" y="825093"/>
                  <a:pt x="48278" y="855900"/>
                  <a:pt x="63500" y="787400"/>
                </a:cubicBezTo>
                <a:cubicBezTo>
                  <a:pt x="76594" y="728475"/>
                  <a:pt x="73414" y="727302"/>
                  <a:pt x="88900" y="673100"/>
                </a:cubicBezTo>
                <a:cubicBezTo>
                  <a:pt x="92578" y="660228"/>
                  <a:pt x="95613" y="646974"/>
                  <a:pt x="101600" y="635000"/>
                </a:cubicBezTo>
                <a:cubicBezTo>
                  <a:pt x="108426" y="621348"/>
                  <a:pt x="118533" y="609600"/>
                  <a:pt x="127000" y="596900"/>
                </a:cubicBezTo>
                <a:cubicBezTo>
                  <a:pt x="131233" y="537633"/>
                  <a:pt x="129932" y="477709"/>
                  <a:pt x="139700" y="419100"/>
                </a:cubicBezTo>
                <a:cubicBezTo>
                  <a:pt x="142812" y="400426"/>
                  <a:pt x="154598" y="384052"/>
                  <a:pt x="165100" y="368300"/>
                </a:cubicBezTo>
                <a:cubicBezTo>
                  <a:pt x="270003" y="210946"/>
                  <a:pt x="168319" y="376861"/>
                  <a:pt x="254000" y="266700"/>
                </a:cubicBezTo>
                <a:cubicBezTo>
                  <a:pt x="272742" y="242603"/>
                  <a:pt x="291148" y="217804"/>
                  <a:pt x="304800" y="190500"/>
                </a:cubicBezTo>
                <a:cubicBezTo>
                  <a:pt x="317500" y="165100"/>
                  <a:pt x="325861" y="137018"/>
                  <a:pt x="342900" y="114300"/>
                </a:cubicBezTo>
                <a:cubicBezTo>
                  <a:pt x="368748" y="79836"/>
                  <a:pt x="427088" y="83574"/>
                  <a:pt x="457200" y="63500"/>
                </a:cubicBezTo>
                <a:lnTo>
                  <a:pt x="495300" y="38100"/>
                </a:lnTo>
                <a:cubicBezTo>
                  <a:pt x="510677" y="-8032"/>
                  <a:pt x="558800" y="6350"/>
                  <a:pt x="571500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6377733" y="-1379587"/>
            <a:ext cx="2837046" cy="32509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6377733" y="1833664"/>
            <a:ext cx="5099062" cy="312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1" name="Line 92"/>
          <p:cNvSpPr>
            <a:spLocks noChangeShapeType="1"/>
          </p:cNvSpPr>
          <p:nvPr/>
        </p:nvSpPr>
        <p:spPr bwMode="auto">
          <a:xfrm rot="10800000" flipH="1">
            <a:off x="4752921" y="1130480"/>
            <a:ext cx="1323234" cy="0"/>
          </a:xfrm>
          <a:prstGeom prst="line">
            <a:avLst/>
          </a:prstGeom>
          <a:noFill/>
          <a:ln w="76200">
            <a:solidFill>
              <a:srgbClr val="00D5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Line 92"/>
          <p:cNvSpPr>
            <a:spLocks noChangeShapeType="1"/>
          </p:cNvSpPr>
          <p:nvPr/>
        </p:nvSpPr>
        <p:spPr bwMode="auto">
          <a:xfrm rot="10800000" flipH="1">
            <a:off x="1753162" y="738243"/>
            <a:ext cx="1323234" cy="0"/>
          </a:xfrm>
          <a:prstGeom prst="line">
            <a:avLst/>
          </a:prstGeom>
          <a:noFill/>
          <a:ln w="76200">
            <a:solidFill>
              <a:srgbClr val="00D5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Rectangle 312"/>
          <p:cNvSpPr/>
          <p:nvPr/>
        </p:nvSpPr>
        <p:spPr>
          <a:xfrm rot="10800000">
            <a:off x="1655293" y="1134015"/>
            <a:ext cx="1354377" cy="42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Line 34"/>
          <p:cNvSpPr>
            <a:spLocks noChangeShapeType="1"/>
          </p:cNvSpPr>
          <p:nvPr/>
        </p:nvSpPr>
        <p:spPr bwMode="auto">
          <a:xfrm rot="10800000">
            <a:off x="210294" y="1326603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Line 35"/>
          <p:cNvSpPr>
            <a:spLocks noChangeShapeType="1"/>
          </p:cNvSpPr>
          <p:nvPr/>
        </p:nvSpPr>
        <p:spPr bwMode="auto">
          <a:xfrm rot="10800000">
            <a:off x="210294" y="1130482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Line 36"/>
          <p:cNvSpPr>
            <a:spLocks noChangeShapeType="1"/>
          </p:cNvSpPr>
          <p:nvPr/>
        </p:nvSpPr>
        <p:spPr bwMode="auto">
          <a:xfrm rot="10800000">
            <a:off x="210294" y="934362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Line 37"/>
          <p:cNvSpPr>
            <a:spLocks noChangeShapeType="1"/>
          </p:cNvSpPr>
          <p:nvPr/>
        </p:nvSpPr>
        <p:spPr bwMode="auto">
          <a:xfrm rot="10800000">
            <a:off x="210294" y="738241"/>
            <a:ext cx="154286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Line 38"/>
          <p:cNvSpPr>
            <a:spLocks noChangeShapeType="1"/>
          </p:cNvSpPr>
          <p:nvPr/>
        </p:nvSpPr>
        <p:spPr bwMode="auto">
          <a:xfrm rot="10800000">
            <a:off x="210294" y="542121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Line 39"/>
          <p:cNvSpPr>
            <a:spLocks noChangeShapeType="1"/>
          </p:cNvSpPr>
          <p:nvPr/>
        </p:nvSpPr>
        <p:spPr bwMode="auto">
          <a:xfrm rot="10800000">
            <a:off x="210294" y="346000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Line 40"/>
          <p:cNvSpPr>
            <a:spLocks noChangeShapeType="1"/>
          </p:cNvSpPr>
          <p:nvPr/>
        </p:nvSpPr>
        <p:spPr bwMode="auto">
          <a:xfrm rot="10800000">
            <a:off x="210294" y="1914964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Line 41"/>
          <p:cNvSpPr>
            <a:spLocks noChangeShapeType="1"/>
          </p:cNvSpPr>
          <p:nvPr/>
        </p:nvSpPr>
        <p:spPr bwMode="auto">
          <a:xfrm rot="10800000">
            <a:off x="210294" y="1718844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Line 42"/>
          <p:cNvSpPr>
            <a:spLocks noChangeShapeType="1"/>
          </p:cNvSpPr>
          <p:nvPr/>
        </p:nvSpPr>
        <p:spPr bwMode="auto">
          <a:xfrm rot="10800000">
            <a:off x="210294" y="1522723"/>
            <a:ext cx="286745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Oval 45"/>
          <p:cNvSpPr>
            <a:spLocks noChangeArrowheads="1"/>
          </p:cNvSpPr>
          <p:nvPr/>
        </p:nvSpPr>
        <p:spPr bwMode="auto">
          <a:xfrm rot="10800000">
            <a:off x="2156070" y="181690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Oval 46"/>
          <p:cNvSpPr>
            <a:spLocks noChangeArrowheads="1"/>
          </p:cNvSpPr>
          <p:nvPr/>
        </p:nvSpPr>
        <p:spPr bwMode="auto">
          <a:xfrm rot="10800000">
            <a:off x="2360889" y="142466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Oval 47"/>
          <p:cNvSpPr>
            <a:spLocks noChangeArrowheads="1"/>
          </p:cNvSpPr>
          <p:nvPr/>
        </p:nvSpPr>
        <p:spPr bwMode="auto">
          <a:xfrm rot="10800000">
            <a:off x="2360889" y="122854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Oval 48"/>
          <p:cNvSpPr>
            <a:spLocks noChangeArrowheads="1"/>
          </p:cNvSpPr>
          <p:nvPr/>
        </p:nvSpPr>
        <p:spPr bwMode="auto">
          <a:xfrm rot="10800000">
            <a:off x="2360889" y="103242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Oval 49"/>
          <p:cNvSpPr>
            <a:spLocks noChangeArrowheads="1"/>
          </p:cNvSpPr>
          <p:nvPr/>
        </p:nvSpPr>
        <p:spPr bwMode="auto">
          <a:xfrm rot="10800000">
            <a:off x="2156070" y="83630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Oval 50"/>
          <p:cNvSpPr>
            <a:spLocks noChangeArrowheads="1"/>
          </p:cNvSpPr>
          <p:nvPr/>
        </p:nvSpPr>
        <p:spPr bwMode="auto">
          <a:xfrm rot="10800000">
            <a:off x="1029568" y="142466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Oval 51"/>
          <p:cNvSpPr>
            <a:spLocks noChangeArrowheads="1"/>
          </p:cNvSpPr>
          <p:nvPr/>
        </p:nvSpPr>
        <p:spPr bwMode="auto">
          <a:xfrm rot="10800000">
            <a:off x="1848842" y="83630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Oval 52"/>
          <p:cNvSpPr>
            <a:spLocks noChangeArrowheads="1"/>
          </p:cNvSpPr>
          <p:nvPr/>
        </p:nvSpPr>
        <p:spPr bwMode="auto">
          <a:xfrm rot="10800000">
            <a:off x="1439205" y="44406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Oval 53"/>
          <p:cNvSpPr>
            <a:spLocks noChangeArrowheads="1"/>
          </p:cNvSpPr>
          <p:nvPr/>
        </p:nvSpPr>
        <p:spPr bwMode="auto">
          <a:xfrm rot="10800000">
            <a:off x="517522" y="4440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Oval 54"/>
          <p:cNvSpPr>
            <a:spLocks noChangeArrowheads="1"/>
          </p:cNvSpPr>
          <p:nvPr/>
        </p:nvSpPr>
        <p:spPr bwMode="auto">
          <a:xfrm rot="10800000">
            <a:off x="722341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55"/>
          <p:cNvSpPr>
            <a:spLocks noChangeArrowheads="1"/>
          </p:cNvSpPr>
          <p:nvPr/>
        </p:nvSpPr>
        <p:spPr bwMode="auto">
          <a:xfrm rot="10800000">
            <a:off x="517522" y="162078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Oval 57"/>
          <p:cNvSpPr>
            <a:spLocks noChangeArrowheads="1"/>
          </p:cNvSpPr>
          <p:nvPr/>
        </p:nvSpPr>
        <p:spPr bwMode="auto">
          <a:xfrm rot="10800000">
            <a:off x="517522" y="122854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Oval 58"/>
          <p:cNvSpPr>
            <a:spLocks noChangeArrowheads="1"/>
          </p:cNvSpPr>
          <p:nvPr/>
        </p:nvSpPr>
        <p:spPr bwMode="auto">
          <a:xfrm rot="10800000">
            <a:off x="312704" y="83630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Oval 59"/>
          <p:cNvSpPr>
            <a:spLocks noChangeArrowheads="1"/>
          </p:cNvSpPr>
          <p:nvPr/>
        </p:nvSpPr>
        <p:spPr bwMode="auto">
          <a:xfrm rot="10800000">
            <a:off x="1848842" y="6401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Oval 60"/>
          <p:cNvSpPr>
            <a:spLocks noChangeArrowheads="1"/>
          </p:cNvSpPr>
          <p:nvPr/>
        </p:nvSpPr>
        <p:spPr bwMode="auto">
          <a:xfrm rot="10800000">
            <a:off x="2668116" y="103242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Oval 62"/>
          <p:cNvSpPr>
            <a:spLocks noChangeArrowheads="1"/>
          </p:cNvSpPr>
          <p:nvPr/>
        </p:nvSpPr>
        <p:spPr bwMode="auto">
          <a:xfrm rot="10800000">
            <a:off x="312704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Oval 63"/>
          <p:cNvSpPr>
            <a:spLocks noChangeArrowheads="1"/>
          </p:cNvSpPr>
          <p:nvPr/>
        </p:nvSpPr>
        <p:spPr bwMode="auto">
          <a:xfrm rot="10800000">
            <a:off x="2872935" y="162078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Oval 64"/>
          <p:cNvSpPr>
            <a:spLocks noChangeArrowheads="1"/>
          </p:cNvSpPr>
          <p:nvPr/>
        </p:nvSpPr>
        <p:spPr bwMode="auto">
          <a:xfrm rot="10800000">
            <a:off x="1029568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Oval 65"/>
          <p:cNvSpPr>
            <a:spLocks noChangeArrowheads="1"/>
          </p:cNvSpPr>
          <p:nvPr/>
        </p:nvSpPr>
        <p:spPr bwMode="auto">
          <a:xfrm rot="10800000">
            <a:off x="312704" y="4440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66"/>
          <p:cNvSpPr>
            <a:spLocks noChangeArrowheads="1"/>
          </p:cNvSpPr>
          <p:nvPr/>
        </p:nvSpPr>
        <p:spPr bwMode="auto">
          <a:xfrm rot="10800000">
            <a:off x="1439205" y="64018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Oval 67"/>
          <p:cNvSpPr>
            <a:spLocks noChangeArrowheads="1"/>
          </p:cNvSpPr>
          <p:nvPr/>
        </p:nvSpPr>
        <p:spPr bwMode="auto">
          <a:xfrm rot="10800000">
            <a:off x="1439205" y="247940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Line 11"/>
          <p:cNvSpPr>
            <a:spLocks noChangeShapeType="1"/>
          </p:cNvSpPr>
          <p:nvPr/>
        </p:nvSpPr>
        <p:spPr bwMode="auto">
          <a:xfrm rot="10800000">
            <a:off x="3208697" y="934361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Line 12"/>
          <p:cNvSpPr>
            <a:spLocks noChangeShapeType="1"/>
          </p:cNvSpPr>
          <p:nvPr/>
        </p:nvSpPr>
        <p:spPr bwMode="auto">
          <a:xfrm rot="10800000" flipV="1">
            <a:off x="3208696" y="738238"/>
            <a:ext cx="2150593" cy="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Line 13"/>
          <p:cNvSpPr>
            <a:spLocks noChangeShapeType="1"/>
          </p:cNvSpPr>
          <p:nvPr/>
        </p:nvSpPr>
        <p:spPr bwMode="auto">
          <a:xfrm rot="10800000">
            <a:off x="3208697" y="542119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Line 14"/>
          <p:cNvSpPr>
            <a:spLocks noChangeShapeType="1"/>
          </p:cNvSpPr>
          <p:nvPr/>
        </p:nvSpPr>
        <p:spPr bwMode="auto">
          <a:xfrm rot="10800000" flipV="1">
            <a:off x="3208694" y="345998"/>
            <a:ext cx="2881451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Oval 16"/>
          <p:cNvSpPr>
            <a:spLocks noChangeArrowheads="1"/>
          </p:cNvSpPr>
          <p:nvPr/>
        </p:nvSpPr>
        <p:spPr bwMode="auto">
          <a:xfrm rot="10800000">
            <a:off x="4437608" y="247938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Oval 18"/>
          <p:cNvSpPr>
            <a:spLocks noChangeArrowheads="1"/>
          </p:cNvSpPr>
          <p:nvPr/>
        </p:nvSpPr>
        <p:spPr bwMode="auto">
          <a:xfrm rot="10800000">
            <a:off x="4437608" y="444058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Oval 19"/>
          <p:cNvSpPr>
            <a:spLocks noChangeArrowheads="1"/>
          </p:cNvSpPr>
          <p:nvPr/>
        </p:nvSpPr>
        <p:spPr bwMode="auto">
          <a:xfrm rot="10800000">
            <a:off x="4437608" y="640179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Oval 20"/>
          <p:cNvSpPr>
            <a:spLocks noChangeArrowheads="1"/>
          </p:cNvSpPr>
          <p:nvPr/>
        </p:nvSpPr>
        <p:spPr bwMode="auto">
          <a:xfrm rot="10800000">
            <a:off x="4437608" y="83630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Oval 21"/>
          <p:cNvSpPr>
            <a:spLocks noChangeArrowheads="1"/>
          </p:cNvSpPr>
          <p:nvPr/>
        </p:nvSpPr>
        <p:spPr bwMode="auto">
          <a:xfrm rot="10800000">
            <a:off x="4437608" y="1228540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Oval 22"/>
          <p:cNvSpPr>
            <a:spLocks noChangeArrowheads="1"/>
          </p:cNvSpPr>
          <p:nvPr/>
        </p:nvSpPr>
        <p:spPr bwMode="auto">
          <a:xfrm rot="10800000">
            <a:off x="3515924" y="83630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Oval 23"/>
          <p:cNvSpPr>
            <a:spLocks noChangeArrowheads="1"/>
          </p:cNvSpPr>
          <p:nvPr/>
        </p:nvSpPr>
        <p:spPr bwMode="auto">
          <a:xfrm rot="10800000">
            <a:off x="3515924" y="640179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Oval 24"/>
          <p:cNvSpPr>
            <a:spLocks noChangeArrowheads="1"/>
          </p:cNvSpPr>
          <p:nvPr/>
        </p:nvSpPr>
        <p:spPr bwMode="auto">
          <a:xfrm rot="10800000">
            <a:off x="3515924" y="44405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Oval 25"/>
          <p:cNvSpPr>
            <a:spLocks noChangeArrowheads="1"/>
          </p:cNvSpPr>
          <p:nvPr/>
        </p:nvSpPr>
        <p:spPr bwMode="auto">
          <a:xfrm rot="10800000">
            <a:off x="3515924" y="24793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Oval 29"/>
          <p:cNvSpPr>
            <a:spLocks noChangeArrowheads="1"/>
          </p:cNvSpPr>
          <p:nvPr/>
        </p:nvSpPr>
        <p:spPr bwMode="auto">
          <a:xfrm rot="10800000">
            <a:off x="3311106" y="83630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Oval 30"/>
          <p:cNvSpPr>
            <a:spLocks noChangeArrowheads="1"/>
          </p:cNvSpPr>
          <p:nvPr/>
        </p:nvSpPr>
        <p:spPr bwMode="auto">
          <a:xfrm rot="10800000">
            <a:off x="3311106" y="640179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Oval 31"/>
          <p:cNvSpPr>
            <a:spLocks noChangeArrowheads="1"/>
          </p:cNvSpPr>
          <p:nvPr/>
        </p:nvSpPr>
        <p:spPr bwMode="auto">
          <a:xfrm rot="10800000">
            <a:off x="3311106" y="44405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32"/>
          <p:cNvSpPr>
            <a:spLocks noChangeArrowheads="1"/>
          </p:cNvSpPr>
          <p:nvPr/>
        </p:nvSpPr>
        <p:spPr bwMode="auto">
          <a:xfrm rot="10800000">
            <a:off x="3311106" y="24793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68"/>
          <p:cNvSpPr>
            <a:spLocks noChangeShapeType="1"/>
          </p:cNvSpPr>
          <p:nvPr/>
        </p:nvSpPr>
        <p:spPr bwMode="auto">
          <a:xfrm rot="10800000">
            <a:off x="3208697" y="1522721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Oval 69"/>
          <p:cNvSpPr>
            <a:spLocks noChangeArrowheads="1"/>
          </p:cNvSpPr>
          <p:nvPr/>
        </p:nvSpPr>
        <p:spPr bwMode="auto">
          <a:xfrm rot="10800000">
            <a:off x="3720743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Oval 72"/>
          <p:cNvSpPr>
            <a:spLocks noChangeArrowheads="1"/>
          </p:cNvSpPr>
          <p:nvPr/>
        </p:nvSpPr>
        <p:spPr bwMode="auto">
          <a:xfrm rot="10800000">
            <a:off x="3311106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Oval 73"/>
          <p:cNvSpPr>
            <a:spLocks noChangeArrowheads="1"/>
          </p:cNvSpPr>
          <p:nvPr/>
        </p:nvSpPr>
        <p:spPr bwMode="auto">
          <a:xfrm rot="10800000">
            <a:off x="4027971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Oval 74"/>
          <p:cNvSpPr>
            <a:spLocks noChangeArrowheads="1"/>
          </p:cNvSpPr>
          <p:nvPr/>
        </p:nvSpPr>
        <p:spPr bwMode="auto">
          <a:xfrm rot="10800000">
            <a:off x="4437608" y="142466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75"/>
          <p:cNvSpPr>
            <a:spLocks noChangeShapeType="1"/>
          </p:cNvSpPr>
          <p:nvPr/>
        </p:nvSpPr>
        <p:spPr bwMode="auto">
          <a:xfrm rot="10800000">
            <a:off x="3208697" y="1718842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Oval 76"/>
          <p:cNvSpPr>
            <a:spLocks noChangeArrowheads="1"/>
          </p:cNvSpPr>
          <p:nvPr/>
        </p:nvSpPr>
        <p:spPr bwMode="auto">
          <a:xfrm rot="10800000">
            <a:off x="3720743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Oval 79"/>
          <p:cNvSpPr>
            <a:spLocks noChangeArrowheads="1"/>
          </p:cNvSpPr>
          <p:nvPr/>
        </p:nvSpPr>
        <p:spPr bwMode="auto">
          <a:xfrm rot="10800000">
            <a:off x="3311106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Oval 80"/>
          <p:cNvSpPr>
            <a:spLocks noChangeArrowheads="1"/>
          </p:cNvSpPr>
          <p:nvPr/>
        </p:nvSpPr>
        <p:spPr bwMode="auto">
          <a:xfrm rot="10800000">
            <a:off x="4027971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Oval 81"/>
          <p:cNvSpPr>
            <a:spLocks noChangeArrowheads="1"/>
          </p:cNvSpPr>
          <p:nvPr/>
        </p:nvSpPr>
        <p:spPr bwMode="auto">
          <a:xfrm rot="10800000">
            <a:off x="4437608" y="1620781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82"/>
          <p:cNvSpPr>
            <a:spLocks noChangeShapeType="1"/>
          </p:cNvSpPr>
          <p:nvPr/>
        </p:nvSpPr>
        <p:spPr bwMode="auto">
          <a:xfrm rot="10800000">
            <a:off x="3208697" y="1914963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Oval 83"/>
          <p:cNvSpPr>
            <a:spLocks noChangeArrowheads="1"/>
          </p:cNvSpPr>
          <p:nvPr/>
        </p:nvSpPr>
        <p:spPr bwMode="auto">
          <a:xfrm rot="10800000">
            <a:off x="3720743" y="181690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Oval 86"/>
          <p:cNvSpPr>
            <a:spLocks noChangeArrowheads="1"/>
          </p:cNvSpPr>
          <p:nvPr/>
        </p:nvSpPr>
        <p:spPr bwMode="auto">
          <a:xfrm rot="10800000">
            <a:off x="3311106" y="181690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Oval 87"/>
          <p:cNvSpPr>
            <a:spLocks noChangeArrowheads="1"/>
          </p:cNvSpPr>
          <p:nvPr/>
        </p:nvSpPr>
        <p:spPr bwMode="auto">
          <a:xfrm rot="10800000">
            <a:off x="4027971" y="181690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Oval 88"/>
          <p:cNvSpPr>
            <a:spLocks noChangeArrowheads="1"/>
          </p:cNvSpPr>
          <p:nvPr/>
        </p:nvSpPr>
        <p:spPr bwMode="auto">
          <a:xfrm rot="10800000">
            <a:off x="4437608" y="1816903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Line 89"/>
          <p:cNvSpPr>
            <a:spLocks noChangeShapeType="1"/>
          </p:cNvSpPr>
          <p:nvPr/>
        </p:nvSpPr>
        <p:spPr bwMode="auto">
          <a:xfrm rot="10800000">
            <a:off x="3208695" y="1130480"/>
            <a:ext cx="15442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Oval 90"/>
          <p:cNvSpPr>
            <a:spLocks noChangeArrowheads="1"/>
          </p:cNvSpPr>
          <p:nvPr/>
        </p:nvSpPr>
        <p:spPr bwMode="auto">
          <a:xfrm rot="10800000">
            <a:off x="4847245" y="103242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Oval 91"/>
          <p:cNvSpPr>
            <a:spLocks noChangeArrowheads="1"/>
          </p:cNvSpPr>
          <p:nvPr/>
        </p:nvSpPr>
        <p:spPr bwMode="auto">
          <a:xfrm rot="10800000">
            <a:off x="4437608" y="1032420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Line 93"/>
          <p:cNvSpPr>
            <a:spLocks noChangeShapeType="1"/>
          </p:cNvSpPr>
          <p:nvPr/>
        </p:nvSpPr>
        <p:spPr bwMode="auto">
          <a:xfrm rot="10800000">
            <a:off x="3208697" y="1326601"/>
            <a:ext cx="2867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Oval 94"/>
          <p:cNvSpPr>
            <a:spLocks noChangeArrowheads="1"/>
          </p:cNvSpPr>
          <p:nvPr/>
        </p:nvSpPr>
        <p:spPr bwMode="auto">
          <a:xfrm rot="10800000">
            <a:off x="3720743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Oval 97"/>
          <p:cNvSpPr>
            <a:spLocks noChangeArrowheads="1"/>
          </p:cNvSpPr>
          <p:nvPr/>
        </p:nvSpPr>
        <p:spPr bwMode="auto">
          <a:xfrm rot="10800000">
            <a:off x="3311106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Oval 98"/>
          <p:cNvSpPr>
            <a:spLocks noChangeArrowheads="1"/>
          </p:cNvSpPr>
          <p:nvPr/>
        </p:nvSpPr>
        <p:spPr bwMode="auto">
          <a:xfrm rot="10800000">
            <a:off x="4027971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Oval 99"/>
          <p:cNvSpPr>
            <a:spLocks noChangeArrowheads="1"/>
          </p:cNvSpPr>
          <p:nvPr/>
        </p:nvSpPr>
        <p:spPr bwMode="auto">
          <a:xfrm rot="10800000">
            <a:off x="4437608" y="1228540"/>
            <a:ext cx="204818" cy="19612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Oval 64"/>
          <p:cNvSpPr>
            <a:spLocks noChangeArrowheads="1"/>
          </p:cNvSpPr>
          <p:nvPr/>
        </p:nvSpPr>
        <p:spPr bwMode="auto">
          <a:xfrm rot="10800000">
            <a:off x="1227775" y="256136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Oval 64"/>
          <p:cNvSpPr>
            <a:spLocks noChangeArrowheads="1"/>
          </p:cNvSpPr>
          <p:nvPr/>
        </p:nvSpPr>
        <p:spPr bwMode="auto">
          <a:xfrm rot="10800000">
            <a:off x="1236322" y="42324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Oval 64"/>
          <p:cNvSpPr>
            <a:spLocks noChangeArrowheads="1"/>
          </p:cNvSpPr>
          <p:nvPr/>
        </p:nvSpPr>
        <p:spPr bwMode="auto">
          <a:xfrm rot="10800000">
            <a:off x="1229697" y="639383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Oval 64"/>
          <p:cNvSpPr>
            <a:spLocks noChangeArrowheads="1"/>
          </p:cNvSpPr>
          <p:nvPr/>
        </p:nvSpPr>
        <p:spPr bwMode="auto">
          <a:xfrm rot="10800000">
            <a:off x="1229710" y="91637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Oval 25"/>
          <p:cNvSpPr>
            <a:spLocks noChangeArrowheads="1"/>
          </p:cNvSpPr>
          <p:nvPr/>
        </p:nvSpPr>
        <p:spPr bwMode="auto">
          <a:xfrm rot="10800000">
            <a:off x="4211985" y="25613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Oval 25"/>
          <p:cNvSpPr>
            <a:spLocks noChangeArrowheads="1"/>
          </p:cNvSpPr>
          <p:nvPr/>
        </p:nvSpPr>
        <p:spPr bwMode="auto">
          <a:xfrm rot="10800000">
            <a:off x="4220532" y="468647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Oval 25"/>
          <p:cNvSpPr>
            <a:spLocks noChangeArrowheads="1"/>
          </p:cNvSpPr>
          <p:nvPr/>
        </p:nvSpPr>
        <p:spPr bwMode="auto">
          <a:xfrm rot="10800000">
            <a:off x="4220532" y="65026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Oval 25"/>
          <p:cNvSpPr>
            <a:spLocks noChangeArrowheads="1"/>
          </p:cNvSpPr>
          <p:nvPr/>
        </p:nvSpPr>
        <p:spPr bwMode="auto">
          <a:xfrm rot="10800000">
            <a:off x="4229080" y="86277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Oval 25"/>
          <p:cNvSpPr>
            <a:spLocks noChangeArrowheads="1"/>
          </p:cNvSpPr>
          <p:nvPr/>
        </p:nvSpPr>
        <p:spPr bwMode="auto">
          <a:xfrm rot="10800000">
            <a:off x="4228561" y="122646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Oval 25"/>
          <p:cNvSpPr>
            <a:spLocks noChangeArrowheads="1"/>
          </p:cNvSpPr>
          <p:nvPr/>
        </p:nvSpPr>
        <p:spPr bwMode="auto">
          <a:xfrm rot="10800000">
            <a:off x="4237108" y="1407619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Oval 25"/>
          <p:cNvSpPr>
            <a:spLocks noChangeArrowheads="1"/>
          </p:cNvSpPr>
          <p:nvPr/>
        </p:nvSpPr>
        <p:spPr bwMode="auto">
          <a:xfrm rot="10800000">
            <a:off x="4237108" y="1589232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Oval 25"/>
          <p:cNvSpPr>
            <a:spLocks noChangeArrowheads="1"/>
          </p:cNvSpPr>
          <p:nvPr/>
        </p:nvSpPr>
        <p:spPr bwMode="auto">
          <a:xfrm rot="10800000">
            <a:off x="4261335" y="180174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Oval 25"/>
          <p:cNvSpPr>
            <a:spLocks noChangeArrowheads="1"/>
          </p:cNvSpPr>
          <p:nvPr/>
        </p:nvSpPr>
        <p:spPr bwMode="auto">
          <a:xfrm rot="10800000">
            <a:off x="4229080" y="1031007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Line 92"/>
          <p:cNvSpPr>
            <a:spLocks noChangeShapeType="1"/>
          </p:cNvSpPr>
          <p:nvPr/>
        </p:nvSpPr>
        <p:spPr bwMode="auto">
          <a:xfrm rot="10800000" flipH="1" flipV="1">
            <a:off x="2053660" y="345996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Line 92"/>
          <p:cNvSpPr>
            <a:spLocks noChangeShapeType="1"/>
          </p:cNvSpPr>
          <p:nvPr/>
        </p:nvSpPr>
        <p:spPr bwMode="auto">
          <a:xfrm rot="10800000" flipH="1">
            <a:off x="2292815" y="542122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Oval 56"/>
          <p:cNvSpPr>
            <a:spLocks noChangeArrowheads="1"/>
          </p:cNvSpPr>
          <p:nvPr/>
        </p:nvSpPr>
        <p:spPr bwMode="auto">
          <a:xfrm rot="10800000">
            <a:off x="2156070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Oval 61"/>
          <p:cNvSpPr>
            <a:spLocks noChangeArrowheads="1"/>
          </p:cNvSpPr>
          <p:nvPr/>
        </p:nvSpPr>
        <p:spPr bwMode="auto">
          <a:xfrm rot="10800000">
            <a:off x="2668116" y="2479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Line 92"/>
          <p:cNvSpPr>
            <a:spLocks noChangeShapeType="1"/>
          </p:cNvSpPr>
          <p:nvPr/>
        </p:nvSpPr>
        <p:spPr bwMode="auto">
          <a:xfrm rot="10800000" flipH="1">
            <a:off x="5288919" y="934361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Line 92"/>
          <p:cNvSpPr>
            <a:spLocks noChangeShapeType="1"/>
          </p:cNvSpPr>
          <p:nvPr/>
        </p:nvSpPr>
        <p:spPr bwMode="auto">
          <a:xfrm rot="10800000" flipH="1">
            <a:off x="5291100" y="541554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Line 92"/>
          <p:cNvSpPr>
            <a:spLocks noChangeShapeType="1"/>
          </p:cNvSpPr>
          <p:nvPr/>
        </p:nvSpPr>
        <p:spPr bwMode="auto">
          <a:xfrm rot="10800000" flipH="1">
            <a:off x="5299634" y="345433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Line 92"/>
          <p:cNvSpPr>
            <a:spLocks noChangeShapeType="1"/>
          </p:cNvSpPr>
          <p:nvPr/>
        </p:nvSpPr>
        <p:spPr bwMode="auto">
          <a:xfrm rot="10800000" flipH="1" flipV="1">
            <a:off x="5057639" y="1912127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Line 92"/>
          <p:cNvSpPr>
            <a:spLocks noChangeShapeType="1"/>
          </p:cNvSpPr>
          <p:nvPr/>
        </p:nvSpPr>
        <p:spPr bwMode="auto">
          <a:xfrm rot="10800000" flipH="1" flipV="1">
            <a:off x="5052060" y="1716007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Line 92"/>
          <p:cNvSpPr>
            <a:spLocks noChangeShapeType="1"/>
          </p:cNvSpPr>
          <p:nvPr/>
        </p:nvSpPr>
        <p:spPr bwMode="auto">
          <a:xfrm rot="10800000" flipH="1" flipV="1">
            <a:off x="5052060" y="1323766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Line 92"/>
          <p:cNvSpPr>
            <a:spLocks noChangeShapeType="1"/>
          </p:cNvSpPr>
          <p:nvPr/>
        </p:nvSpPr>
        <p:spPr bwMode="auto">
          <a:xfrm rot="10800000" flipH="1" flipV="1">
            <a:off x="5060595" y="1519603"/>
            <a:ext cx="1022734" cy="283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Oval 70"/>
          <p:cNvSpPr>
            <a:spLocks noChangeArrowheads="1"/>
          </p:cNvSpPr>
          <p:nvPr/>
        </p:nvSpPr>
        <p:spPr bwMode="auto">
          <a:xfrm rot="10800000">
            <a:off x="5154472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Oval 71"/>
          <p:cNvSpPr>
            <a:spLocks noChangeArrowheads="1"/>
          </p:cNvSpPr>
          <p:nvPr/>
        </p:nvSpPr>
        <p:spPr bwMode="auto">
          <a:xfrm rot="10800000">
            <a:off x="5666519" y="142466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Oval 77"/>
          <p:cNvSpPr>
            <a:spLocks noChangeArrowheads="1"/>
          </p:cNvSpPr>
          <p:nvPr/>
        </p:nvSpPr>
        <p:spPr bwMode="auto">
          <a:xfrm rot="10800000">
            <a:off x="5154472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Oval 78"/>
          <p:cNvSpPr>
            <a:spLocks noChangeArrowheads="1"/>
          </p:cNvSpPr>
          <p:nvPr/>
        </p:nvSpPr>
        <p:spPr bwMode="auto">
          <a:xfrm rot="10800000">
            <a:off x="5666519" y="1620781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Oval 95"/>
          <p:cNvSpPr>
            <a:spLocks noChangeArrowheads="1"/>
          </p:cNvSpPr>
          <p:nvPr/>
        </p:nvSpPr>
        <p:spPr bwMode="auto">
          <a:xfrm rot="10800000">
            <a:off x="5154472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Oval 96"/>
          <p:cNvSpPr>
            <a:spLocks noChangeArrowheads="1"/>
          </p:cNvSpPr>
          <p:nvPr/>
        </p:nvSpPr>
        <p:spPr bwMode="auto">
          <a:xfrm rot="10800000">
            <a:off x="5666519" y="122854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Oval 77"/>
          <p:cNvSpPr>
            <a:spLocks noChangeArrowheads="1"/>
          </p:cNvSpPr>
          <p:nvPr/>
        </p:nvSpPr>
        <p:spPr bwMode="auto">
          <a:xfrm rot="10800000">
            <a:off x="5139313" y="183329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Oval 78"/>
          <p:cNvSpPr>
            <a:spLocks noChangeArrowheads="1"/>
          </p:cNvSpPr>
          <p:nvPr/>
        </p:nvSpPr>
        <p:spPr bwMode="auto">
          <a:xfrm rot="10800000">
            <a:off x="5651359" y="1833294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6" name="Straight Connector 415"/>
          <p:cNvCxnSpPr/>
          <p:nvPr/>
        </p:nvCxnSpPr>
        <p:spPr>
          <a:xfrm flipV="1">
            <a:off x="47625" y="3141806"/>
            <a:ext cx="629601" cy="6587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H="1" flipV="1">
            <a:off x="677227" y="3126012"/>
            <a:ext cx="249932" cy="6577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V="1">
            <a:off x="327254" y="3308038"/>
            <a:ext cx="428396" cy="470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flipH="1" flipV="1">
            <a:off x="836553" y="3528350"/>
            <a:ext cx="347758" cy="2499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1721132" y="2867884"/>
            <a:ext cx="204820" cy="9104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V="1">
            <a:off x="2292899" y="3443591"/>
            <a:ext cx="170399" cy="361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flipH="1" flipV="1">
            <a:off x="2463298" y="3447399"/>
            <a:ext cx="280970" cy="336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flipH="1" flipV="1">
            <a:off x="1925952" y="2867884"/>
            <a:ext cx="537346" cy="5795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677226" y="2374900"/>
            <a:ext cx="688024" cy="7605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H="1" flipV="1">
            <a:off x="1823542" y="3347792"/>
            <a:ext cx="230118" cy="430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 flipV="1">
            <a:off x="855603" y="2921000"/>
            <a:ext cx="657246" cy="88594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7" name="Oval 49"/>
          <p:cNvSpPr>
            <a:spLocks noChangeArrowheads="1"/>
          </p:cNvSpPr>
          <p:nvPr/>
        </p:nvSpPr>
        <p:spPr bwMode="auto">
          <a:xfrm rot="10800000">
            <a:off x="2481316" y="439120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Oval 96"/>
          <p:cNvSpPr>
            <a:spLocks noChangeArrowheads="1"/>
          </p:cNvSpPr>
          <p:nvPr/>
        </p:nvSpPr>
        <p:spPr bwMode="auto">
          <a:xfrm rot="10800000">
            <a:off x="5517294" y="82531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Oval 96"/>
          <p:cNvSpPr>
            <a:spLocks noChangeArrowheads="1"/>
          </p:cNvSpPr>
          <p:nvPr/>
        </p:nvSpPr>
        <p:spPr bwMode="auto">
          <a:xfrm rot="10800000">
            <a:off x="5520469" y="43161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Oval 96"/>
          <p:cNvSpPr>
            <a:spLocks noChangeArrowheads="1"/>
          </p:cNvSpPr>
          <p:nvPr/>
        </p:nvSpPr>
        <p:spPr bwMode="auto">
          <a:xfrm rot="10800000">
            <a:off x="5514119" y="234765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1365250" y="2374900"/>
            <a:ext cx="560702" cy="4929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flipV="1">
            <a:off x="2439987" y="3674484"/>
            <a:ext cx="629601" cy="6587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flipH="1" flipV="1">
            <a:off x="3069589" y="3658690"/>
            <a:ext cx="249932" cy="6577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2719616" y="3840716"/>
            <a:ext cx="428396" cy="470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 flipV="1">
            <a:off x="3228915" y="4061028"/>
            <a:ext cx="347758" cy="2499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4113494" y="3400562"/>
            <a:ext cx="204820" cy="9104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V="1">
            <a:off x="4685261" y="3976269"/>
            <a:ext cx="170399" cy="361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H="1" flipV="1">
            <a:off x="4855660" y="3980077"/>
            <a:ext cx="280970" cy="336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 flipV="1">
            <a:off x="4318314" y="3400562"/>
            <a:ext cx="537346" cy="5795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 flipV="1">
            <a:off x="3069588" y="2907578"/>
            <a:ext cx="688024" cy="7605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 flipV="1">
            <a:off x="4215904" y="3880470"/>
            <a:ext cx="230118" cy="430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757612" y="2907578"/>
            <a:ext cx="560702" cy="4929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3" name="5-Point Star 442"/>
          <p:cNvSpPr/>
          <p:nvPr/>
        </p:nvSpPr>
        <p:spPr>
          <a:xfrm>
            <a:off x="3319521" y="3594723"/>
            <a:ext cx="403680" cy="261842"/>
          </a:xfrm>
          <a:prstGeom prst="star5">
            <a:avLst/>
          </a:prstGeom>
          <a:solidFill>
            <a:srgbClr val="00D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4" name="Straight Connector 443"/>
          <p:cNvCxnSpPr/>
          <p:nvPr/>
        </p:nvCxnSpPr>
        <p:spPr>
          <a:xfrm flipH="1" flipV="1">
            <a:off x="3515925" y="3778305"/>
            <a:ext cx="409636" cy="554915"/>
          </a:xfrm>
          <a:prstGeom prst="line">
            <a:avLst/>
          </a:prstGeom>
          <a:ln>
            <a:solidFill>
              <a:srgbClr val="00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V="1">
            <a:off x="4990608" y="3197650"/>
            <a:ext cx="629601" cy="65873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 flipV="1">
            <a:off x="5620210" y="3181856"/>
            <a:ext cx="249932" cy="6577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5270237" y="3363882"/>
            <a:ext cx="428396" cy="4702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 flipV="1">
            <a:off x="5779536" y="3584194"/>
            <a:ext cx="347758" cy="24995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V="1">
            <a:off x="6664115" y="2923728"/>
            <a:ext cx="204820" cy="9104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V="1">
            <a:off x="7235882" y="3499435"/>
            <a:ext cx="170399" cy="361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 flipV="1">
            <a:off x="7406281" y="3503243"/>
            <a:ext cx="280970" cy="336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 flipV="1">
            <a:off x="6868935" y="2923728"/>
            <a:ext cx="537346" cy="5795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V="1">
            <a:off x="5620209" y="2587625"/>
            <a:ext cx="507085" cy="6036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 flipV="1">
            <a:off x="6766525" y="3403636"/>
            <a:ext cx="230118" cy="430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>
            <a:off x="6476182" y="2509093"/>
            <a:ext cx="392753" cy="41463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5-Point Star 455"/>
          <p:cNvSpPr/>
          <p:nvPr/>
        </p:nvSpPr>
        <p:spPr>
          <a:xfrm>
            <a:off x="5870142" y="3117889"/>
            <a:ext cx="403680" cy="261842"/>
          </a:xfrm>
          <a:prstGeom prst="star5">
            <a:avLst/>
          </a:prstGeom>
          <a:solidFill>
            <a:srgbClr val="00D5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Connector 456"/>
          <p:cNvCxnSpPr/>
          <p:nvPr/>
        </p:nvCxnSpPr>
        <p:spPr>
          <a:xfrm flipH="1" flipV="1">
            <a:off x="6066546" y="3301471"/>
            <a:ext cx="409636" cy="554915"/>
          </a:xfrm>
          <a:prstGeom prst="line">
            <a:avLst/>
          </a:prstGeom>
          <a:ln>
            <a:solidFill>
              <a:srgbClr val="00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V="1">
            <a:off x="7418515" y="3730083"/>
            <a:ext cx="629601" cy="65873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 flipH="1" flipV="1">
            <a:off x="8048117" y="3714289"/>
            <a:ext cx="249932" cy="6577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7698144" y="3896315"/>
            <a:ext cx="428396" cy="4702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 flipV="1">
            <a:off x="8207443" y="4116627"/>
            <a:ext cx="347758" cy="24995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V="1">
            <a:off x="9092022" y="3456161"/>
            <a:ext cx="204820" cy="910420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9663789" y="4031868"/>
            <a:ext cx="170399" cy="361230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 flipV="1">
            <a:off x="9953934" y="4116627"/>
            <a:ext cx="161224" cy="255447"/>
          </a:xfrm>
          <a:prstGeom prst="line">
            <a:avLst/>
          </a:prstGeom>
          <a:ln>
            <a:solidFill>
              <a:srgbClr val="7773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 flipV="1">
            <a:off x="9296842" y="3456161"/>
            <a:ext cx="537346" cy="579514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 flipV="1">
            <a:off x="9194432" y="3936069"/>
            <a:ext cx="230118" cy="430512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9194432" y="3347792"/>
            <a:ext cx="102410" cy="108369"/>
          </a:xfrm>
          <a:prstGeom prst="line">
            <a:avLst/>
          </a:prstGeom>
          <a:ln>
            <a:solidFill>
              <a:srgbClr val="4CDB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5-Point Star 467"/>
          <p:cNvSpPr/>
          <p:nvPr/>
        </p:nvSpPr>
        <p:spPr>
          <a:xfrm>
            <a:off x="8298049" y="3650322"/>
            <a:ext cx="403680" cy="261842"/>
          </a:xfrm>
          <a:prstGeom prst="star5">
            <a:avLst/>
          </a:prstGeom>
          <a:solidFill>
            <a:srgbClr val="00D5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Connector 468"/>
          <p:cNvCxnSpPr/>
          <p:nvPr/>
        </p:nvCxnSpPr>
        <p:spPr>
          <a:xfrm flipH="1" flipV="1">
            <a:off x="8494453" y="3833904"/>
            <a:ext cx="409636" cy="554915"/>
          </a:xfrm>
          <a:prstGeom prst="line">
            <a:avLst/>
          </a:prstGeom>
          <a:ln>
            <a:solidFill>
              <a:srgbClr val="00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0" name="5-Point Star 469"/>
          <p:cNvSpPr/>
          <p:nvPr/>
        </p:nvSpPr>
        <p:spPr>
          <a:xfrm>
            <a:off x="5957204" y="2409079"/>
            <a:ext cx="403680" cy="261842"/>
          </a:xfrm>
          <a:prstGeom prst="star5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5-Point Star 470"/>
          <p:cNvSpPr/>
          <p:nvPr/>
        </p:nvSpPr>
        <p:spPr>
          <a:xfrm>
            <a:off x="8992592" y="3141806"/>
            <a:ext cx="403680" cy="261842"/>
          </a:xfrm>
          <a:prstGeom prst="star5">
            <a:avLst/>
          </a:prstGeom>
          <a:solidFill>
            <a:srgbClr val="4CDB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Line 92"/>
          <p:cNvSpPr>
            <a:spLocks noChangeShapeType="1"/>
          </p:cNvSpPr>
          <p:nvPr/>
        </p:nvSpPr>
        <p:spPr bwMode="auto">
          <a:xfrm rot="10800000" flipH="1">
            <a:off x="5300625" y="738404"/>
            <a:ext cx="792693" cy="0"/>
          </a:xfrm>
          <a:prstGeom prst="line">
            <a:avLst/>
          </a:prstGeom>
          <a:noFill/>
          <a:ln w="76200">
            <a:solidFill>
              <a:srgbClr val="4CDB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3" name="Straight Connector 472"/>
          <p:cNvCxnSpPr/>
          <p:nvPr/>
        </p:nvCxnSpPr>
        <p:spPr>
          <a:xfrm flipV="1">
            <a:off x="8044254" y="3120217"/>
            <a:ext cx="507085" cy="6036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4" name="5-Point Star 473"/>
          <p:cNvSpPr/>
          <p:nvPr/>
        </p:nvSpPr>
        <p:spPr>
          <a:xfrm>
            <a:off x="8381249" y="2941671"/>
            <a:ext cx="403680" cy="261842"/>
          </a:xfrm>
          <a:prstGeom prst="star5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Line 92"/>
          <p:cNvSpPr>
            <a:spLocks noChangeShapeType="1"/>
          </p:cNvSpPr>
          <p:nvPr/>
        </p:nvSpPr>
        <p:spPr bwMode="auto">
          <a:xfrm rot="10800000" flipH="1">
            <a:off x="5779535" y="738239"/>
            <a:ext cx="310611" cy="165"/>
          </a:xfrm>
          <a:prstGeom prst="line">
            <a:avLst/>
          </a:prstGeom>
          <a:noFill/>
          <a:ln w="76200">
            <a:solidFill>
              <a:srgbClr val="7773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6" name="Oval 96"/>
          <p:cNvSpPr>
            <a:spLocks noChangeArrowheads="1"/>
          </p:cNvSpPr>
          <p:nvPr/>
        </p:nvSpPr>
        <p:spPr bwMode="auto">
          <a:xfrm rot="10800000">
            <a:off x="5520469" y="621928"/>
            <a:ext cx="204818" cy="196121"/>
          </a:xfrm>
          <a:prstGeom prst="ellipse">
            <a:avLst/>
          </a:prstGeom>
          <a:solidFill>
            <a:srgbClr val="FFFFD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5-Point Star 476"/>
          <p:cNvSpPr/>
          <p:nvPr/>
        </p:nvSpPr>
        <p:spPr>
          <a:xfrm>
            <a:off x="9834188" y="4030584"/>
            <a:ext cx="403680" cy="261842"/>
          </a:xfrm>
          <a:prstGeom prst="star5">
            <a:avLst/>
          </a:prstGeom>
          <a:solidFill>
            <a:srgbClr val="7773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6475895" y="1204993"/>
            <a:ext cx="591939" cy="6286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flipH="1" flipV="1">
            <a:off x="7067835" y="1189199"/>
            <a:ext cx="249932" cy="6577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flipV="1">
            <a:off x="6717862" y="1371225"/>
            <a:ext cx="428396" cy="4702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H="1" flipV="1">
            <a:off x="7181182" y="1510585"/>
            <a:ext cx="428661" cy="3309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 flipV="1">
            <a:off x="8126532" y="931071"/>
            <a:ext cx="190028" cy="8985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V="1">
            <a:off x="8683507" y="1506778"/>
            <a:ext cx="170399" cy="361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H="1" flipV="1">
            <a:off x="8856108" y="1495853"/>
            <a:ext cx="280970" cy="3721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flipH="1" flipV="1">
            <a:off x="7806849" y="343517"/>
            <a:ext cx="1047057" cy="11670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 flipH="1" flipV="1">
            <a:off x="8214150" y="1410979"/>
            <a:ext cx="230118" cy="430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8214150" y="822702"/>
            <a:ext cx="102410" cy="108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H="1" flipV="1">
            <a:off x="7261111" y="946947"/>
            <a:ext cx="678072" cy="9000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7063972" y="318932"/>
            <a:ext cx="742877" cy="87987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4" name="5-Point Star 493"/>
          <p:cNvSpPr/>
          <p:nvPr/>
        </p:nvSpPr>
        <p:spPr>
          <a:xfrm>
            <a:off x="7400967" y="416581"/>
            <a:ext cx="403680" cy="261842"/>
          </a:xfrm>
          <a:prstGeom prst="star5">
            <a:avLst/>
          </a:prstGeom>
          <a:solidFill>
            <a:srgbClr val="FF0000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 flipH="1" flipV="1">
            <a:off x="6724212" y="1820593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6482245" y="1839392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7607379" y="1827314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 flipV="1">
            <a:off x="7314612" y="1827063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7939183" y="1827314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 flipV="1">
            <a:off x="8122860" y="1828791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 flipV="1">
            <a:off x="8686031" y="1827781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8444064" y="1827530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9119435" y="1815081"/>
            <a:ext cx="3672" cy="3476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5-Point Star 494"/>
          <p:cNvSpPr/>
          <p:nvPr/>
        </p:nvSpPr>
        <p:spPr>
          <a:xfrm>
            <a:off x="8926932" y="1829344"/>
            <a:ext cx="403680" cy="261842"/>
          </a:xfrm>
          <a:prstGeom prst="star5">
            <a:avLst/>
          </a:prstGeom>
          <a:solidFill>
            <a:srgbClr val="7773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/>
          <p:nvPr/>
        </p:nvCxnSpPr>
        <p:spPr>
          <a:xfrm flipH="1">
            <a:off x="9179072" y="1595385"/>
            <a:ext cx="1527028" cy="322545"/>
          </a:xfrm>
          <a:prstGeom prst="line">
            <a:avLst/>
          </a:prstGeom>
          <a:ln>
            <a:solidFill>
              <a:srgbClr val="7773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7480187" y="931071"/>
            <a:ext cx="2883013" cy="339981"/>
          </a:xfrm>
          <a:prstGeom prst="line">
            <a:avLst/>
          </a:prstGeom>
          <a:ln>
            <a:solidFill>
              <a:srgbClr val="3FFF3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0706100" y="0"/>
            <a:ext cx="0" cy="1595385"/>
          </a:xfrm>
          <a:prstGeom prst="line">
            <a:avLst/>
          </a:prstGeom>
          <a:ln>
            <a:solidFill>
              <a:srgbClr val="7773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0363200" y="0"/>
            <a:ext cx="0" cy="931071"/>
          </a:xfrm>
          <a:prstGeom prst="line">
            <a:avLst/>
          </a:prstGeom>
          <a:ln>
            <a:solidFill>
              <a:srgbClr val="3FFF3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8265682" y="516153"/>
            <a:ext cx="1845186" cy="224234"/>
          </a:xfrm>
          <a:prstGeom prst="line">
            <a:avLst/>
          </a:prstGeom>
          <a:ln>
            <a:solidFill>
              <a:srgbClr val="4CDB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5-Point Star 489"/>
          <p:cNvSpPr/>
          <p:nvPr/>
        </p:nvSpPr>
        <p:spPr>
          <a:xfrm>
            <a:off x="7317767" y="1125232"/>
            <a:ext cx="403680" cy="261842"/>
          </a:xfrm>
          <a:prstGeom prst="star5">
            <a:avLst/>
          </a:prstGeom>
          <a:solidFill>
            <a:srgbClr val="00D500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5-Point Star 491"/>
          <p:cNvSpPr/>
          <p:nvPr/>
        </p:nvSpPr>
        <p:spPr>
          <a:xfrm>
            <a:off x="7964688" y="600841"/>
            <a:ext cx="403680" cy="261842"/>
          </a:xfrm>
          <a:prstGeom prst="star5">
            <a:avLst/>
          </a:prstGeom>
          <a:solidFill>
            <a:srgbClr val="4CDB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10110868" y="-388536"/>
            <a:ext cx="0" cy="871753"/>
          </a:xfrm>
          <a:prstGeom prst="line">
            <a:avLst/>
          </a:prstGeom>
          <a:ln>
            <a:solidFill>
              <a:srgbClr val="4CDB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7702096" y="209365"/>
            <a:ext cx="2093697" cy="2681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95793" y="-561512"/>
            <a:ext cx="31141" cy="7708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0294" y="2409079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3077753" y="2416845"/>
            <a:ext cx="28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126620" y="2454945"/>
            <a:ext cx="3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iii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879057" y="24756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iv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432040" y="-100498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817674" y="-90399"/>
            <a:ext cx="28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037520" y="-90240"/>
            <a:ext cx="3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iii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834216" y="-1004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iv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-25400" y="-1270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8" name="TextBox 247"/>
          <p:cNvSpPr txBox="1"/>
          <p:nvPr/>
        </p:nvSpPr>
        <p:spPr>
          <a:xfrm>
            <a:off x="6377733" y="-12834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49" name="TextBox 248"/>
          <p:cNvSpPr txBox="1"/>
          <p:nvPr/>
        </p:nvSpPr>
        <p:spPr>
          <a:xfrm>
            <a:off x="-39205" y="1995288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7" name="TextBox 226"/>
          <p:cNvSpPr txBox="1"/>
          <p:nvPr/>
        </p:nvSpPr>
        <p:spPr>
          <a:xfrm>
            <a:off x="9364288" y="1817438"/>
            <a:ext cx="15165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Selected phase</a:t>
            </a:r>
            <a:endParaRPr lang="en-US" sz="1700" dirty="0"/>
          </a:p>
        </p:txBody>
      </p:sp>
      <p:sp>
        <p:nvSpPr>
          <p:cNvPr id="251" name="TextBox 250"/>
          <p:cNvSpPr txBox="1"/>
          <p:nvPr/>
        </p:nvSpPr>
        <p:spPr>
          <a:xfrm>
            <a:off x="7825109" y="-128342"/>
            <a:ext cx="155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phase</a:t>
            </a:r>
            <a:endParaRPr lang="en-US" dirty="0"/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7791999" y="-711200"/>
            <a:ext cx="0" cy="10600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5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Coop</dc:creator>
  <cp:lastModifiedBy>Graham Coop</cp:lastModifiedBy>
  <cp:revision>13</cp:revision>
  <cp:lastPrinted>2014-03-16T23:52:37Z</cp:lastPrinted>
  <dcterms:created xsi:type="dcterms:W3CDTF">2014-03-15T21:29:22Z</dcterms:created>
  <dcterms:modified xsi:type="dcterms:W3CDTF">2014-03-16T23:55:05Z</dcterms:modified>
</cp:coreProperties>
</file>