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8" autoAdjust="0"/>
  </p:normalViewPr>
  <p:slideViewPr>
    <p:cSldViewPr>
      <p:cViewPr>
        <p:scale>
          <a:sx n="70" d="100"/>
          <a:sy n="70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EFE64-F522-4694-8967-C075CF2BB69C}" type="doc">
      <dgm:prSet loTypeId="urn:microsoft.com/office/officeart/2005/8/layout/process1" loCatId="process" qsTypeId="urn:microsoft.com/office/officeart/2005/8/quickstyle/simple2" qsCatId="simple" csTypeId="urn:microsoft.com/office/officeart/2005/8/colors/accent2_2" csCatId="accent2" phldr="1"/>
      <dgm:spPr/>
    </dgm:pt>
    <dgm:pt modelId="{161879A7-E1DF-4354-BD7B-CF5EE091AA7C}">
      <dgm:prSet phldrT="[文本]" custT="1"/>
      <dgm:spPr/>
      <dgm:t>
        <a:bodyPr/>
        <a:lstStyle/>
        <a:p>
          <a:r>
            <a:rPr lang="zh-CN" altLang="en-US" sz="1600" dirty="0" smtClean="0"/>
            <a:t>上传服装样板</a:t>
          </a:r>
          <a:endParaRPr lang="zh-CN" altLang="en-US" sz="1600" dirty="0"/>
        </a:p>
      </dgm:t>
    </dgm:pt>
    <dgm:pt modelId="{51A9F286-A56F-42BB-BC15-A492D2998893}" type="parTrans" cxnId="{42B2953C-BA7D-4B08-BD4C-684ECCBB34F3}">
      <dgm:prSet/>
      <dgm:spPr/>
      <dgm:t>
        <a:bodyPr/>
        <a:lstStyle/>
        <a:p>
          <a:endParaRPr lang="zh-CN" altLang="en-US" sz="1600"/>
        </a:p>
      </dgm:t>
    </dgm:pt>
    <dgm:pt modelId="{CA52C4A6-F681-4458-B635-EC3CDF7BC5AC}" type="sibTrans" cxnId="{42B2953C-BA7D-4B08-BD4C-684ECCBB34F3}">
      <dgm:prSet custT="1"/>
      <dgm:spPr/>
      <dgm:t>
        <a:bodyPr/>
        <a:lstStyle/>
        <a:p>
          <a:endParaRPr lang="zh-CN" altLang="en-US" sz="1600"/>
        </a:p>
      </dgm:t>
    </dgm:pt>
    <dgm:pt modelId="{C0FDF9BF-1901-4908-8EB8-16E98650DBCE}">
      <dgm:prSet phldrT="[文本]" custT="1"/>
      <dgm:spPr/>
      <dgm:t>
        <a:bodyPr/>
        <a:lstStyle/>
        <a:p>
          <a:r>
            <a:rPr lang="zh-CN" altLang="en-US" sz="1600" dirty="0" smtClean="0"/>
            <a:t>参与服装预售</a:t>
          </a:r>
          <a:endParaRPr lang="zh-CN" altLang="en-US" sz="1600" dirty="0"/>
        </a:p>
      </dgm:t>
    </dgm:pt>
    <dgm:pt modelId="{7D598625-38C7-4DD7-9B0E-E6F4713D431A}" type="parTrans" cxnId="{06D97B27-F0D4-423F-AB41-26FEFF4B003C}">
      <dgm:prSet/>
      <dgm:spPr/>
      <dgm:t>
        <a:bodyPr/>
        <a:lstStyle/>
        <a:p>
          <a:endParaRPr lang="zh-CN" altLang="en-US" sz="1600"/>
        </a:p>
      </dgm:t>
    </dgm:pt>
    <dgm:pt modelId="{F2EB707E-A405-4EE0-B673-42B08BCE0E98}" type="sibTrans" cxnId="{06D97B27-F0D4-423F-AB41-26FEFF4B003C}">
      <dgm:prSet custT="1"/>
      <dgm:spPr/>
      <dgm:t>
        <a:bodyPr/>
        <a:lstStyle/>
        <a:p>
          <a:endParaRPr lang="zh-CN" altLang="en-US" sz="1600"/>
        </a:p>
      </dgm:t>
    </dgm:pt>
    <dgm:pt modelId="{BCD00CAB-631D-428C-84EA-A1AA45A9D37C}">
      <dgm:prSet phldrT="[文本]" custT="1"/>
      <dgm:spPr/>
      <dgm:t>
        <a:bodyPr/>
        <a:lstStyle/>
        <a:p>
          <a:r>
            <a:rPr lang="zh-CN" altLang="en-US" sz="1600" dirty="0" smtClean="0"/>
            <a:t>达到预售上限</a:t>
          </a:r>
          <a:endParaRPr lang="zh-CN" altLang="en-US" sz="1600" dirty="0"/>
        </a:p>
      </dgm:t>
    </dgm:pt>
    <dgm:pt modelId="{C468873C-133C-4491-83B7-82B0C93C4795}" type="parTrans" cxnId="{D39DB78C-575B-48B9-A9B9-729196ED6CD1}">
      <dgm:prSet/>
      <dgm:spPr/>
      <dgm:t>
        <a:bodyPr/>
        <a:lstStyle/>
        <a:p>
          <a:endParaRPr lang="zh-CN" altLang="en-US" sz="1600"/>
        </a:p>
      </dgm:t>
    </dgm:pt>
    <dgm:pt modelId="{53B8395A-A25A-4C65-8730-BE13A2EF380A}" type="sibTrans" cxnId="{D39DB78C-575B-48B9-A9B9-729196ED6CD1}">
      <dgm:prSet custT="1"/>
      <dgm:spPr/>
      <dgm:t>
        <a:bodyPr/>
        <a:lstStyle/>
        <a:p>
          <a:endParaRPr lang="zh-CN" altLang="en-US" sz="1600"/>
        </a:p>
      </dgm:t>
    </dgm:pt>
    <dgm:pt modelId="{3E32D2DA-4E53-4A29-B3D0-F5738EE99B87}">
      <dgm:prSet phldrT="[文本]" custT="1"/>
      <dgm:spPr/>
      <dgm:t>
        <a:bodyPr/>
        <a:lstStyle/>
        <a:p>
          <a:r>
            <a:rPr lang="zh-CN" altLang="en-US" sz="1600" dirty="0" smtClean="0"/>
            <a:t>通知用户购买</a:t>
          </a:r>
          <a:endParaRPr lang="zh-CN" altLang="en-US" sz="1600" dirty="0"/>
        </a:p>
      </dgm:t>
    </dgm:pt>
    <dgm:pt modelId="{0193B770-BFE7-494F-B039-7B3ECF0BC8C5}" type="parTrans" cxnId="{784A8E7E-9F15-431F-ACDE-E66E1CC3B86D}">
      <dgm:prSet/>
      <dgm:spPr/>
      <dgm:t>
        <a:bodyPr/>
        <a:lstStyle/>
        <a:p>
          <a:endParaRPr lang="zh-CN" altLang="en-US" sz="1600"/>
        </a:p>
      </dgm:t>
    </dgm:pt>
    <dgm:pt modelId="{1FFC0A62-081A-46EB-8FCB-361A9BAAC4A2}" type="sibTrans" cxnId="{784A8E7E-9F15-431F-ACDE-E66E1CC3B86D}">
      <dgm:prSet custT="1"/>
      <dgm:spPr/>
      <dgm:t>
        <a:bodyPr/>
        <a:lstStyle/>
        <a:p>
          <a:endParaRPr lang="zh-CN" altLang="en-US" sz="1600"/>
        </a:p>
      </dgm:t>
    </dgm:pt>
    <dgm:pt modelId="{7176AA58-DA71-495D-A99F-56C2ADE01523}">
      <dgm:prSet phldrT="[文本]" custT="1"/>
      <dgm:spPr/>
      <dgm:t>
        <a:bodyPr/>
        <a:lstStyle/>
        <a:p>
          <a:r>
            <a:rPr lang="zh-CN" altLang="en-US" sz="1400" dirty="0" smtClean="0"/>
            <a:t>生产发货</a:t>
          </a:r>
          <a:endParaRPr lang="zh-CN" altLang="en-US" sz="1400" dirty="0"/>
        </a:p>
      </dgm:t>
    </dgm:pt>
    <dgm:pt modelId="{EABCC16B-A48D-412D-9FA1-4C12374BC1F0}" type="parTrans" cxnId="{47254ACD-C7ED-4D24-95CD-66F8E0F693D0}">
      <dgm:prSet/>
      <dgm:spPr/>
      <dgm:t>
        <a:bodyPr/>
        <a:lstStyle/>
        <a:p>
          <a:endParaRPr lang="zh-CN" altLang="en-US" sz="1600"/>
        </a:p>
      </dgm:t>
    </dgm:pt>
    <dgm:pt modelId="{3BA4DD12-D9EF-4AD8-94F6-083A346596F7}" type="sibTrans" cxnId="{47254ACD-C7ED-4D24-95CD-66F8E0F693D0}">
      <dgm:prSet/>
      <dgm:spPr/>
      <dgm:t>
        <a:bodyPr/>
        <a:lstStyle/>
        <a:p>
          <a:endParaRPr lang="zh-CN" altLang="en-US" sz="1600"/>
        </a:p>
      </dgm:t>
    </dgm:pt>
    <dgm:pt modelId="{A02FA3A7-B8DE-4EDD-AF86-7025288929B1}" type="pres">
      <dgm:prSet presAssocID="{1E0EFE64-F522-4694-8967-C075CF2BB69C}" presName="Name0" presStyleCnt="0">
        <dgm:presLayoutVars>
          <dgm:dir/>
          <dgm:resizeHandles val="exact"/>
        </dgm:presLayoutVars>
      </dgm:prSet>
      <dgm:spPr/>
    </dgm:pt>
    <dgm:pt modelId="{92DC7072-E640-4A9F-8602-D39C7365A981}" type="pres">
      <dgm:prSet presAssocID="{161879A7-E1DF-4354-BD7B-CF5EE091AA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F22B9-57C7-4094-B317-53A4CBBB9EE4}" type="pres">
      <dgm:prSet presAssocID="{CA52C4A6-F681-4458-B635-EC3CDF7BC5A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9714E39-A8AF-4A94-A0A8-8A43A283E6DD}" type="pres">
      <dgm:prSet presAssocID="{CA52C4A6-F681-4458-B635-EC3CDF7BC5A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CADE6F79-18D2-4CB3-8903-186D970602D0}" type="pres">
      <dgm:prSet presAssocID="{C0FDF9BF-1901-4908-8EB8-16E98650DBC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A7C94-BEFF-4F4F-B559-8FA9BED0F388}" type="pres">
      <dgm:prSet presAssocID="{F2EB707E-A405-4EE0-B673-42B08BCE0E98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EC3FBDD-EFCD-41D4-9213-B4EEF90EAE4C}" type="pres">
      <dgm:prSet presAssocID="{F2EB707E-A405-4EE0-B673-42B08BCE0E98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791A9EA-C1E7-4BBF-A49A-0A13B1018E53}" type="pres">
      <dgm:prSet presAssocID="{BCD00CAB-631D-428C-84EA-A1AA45A9D37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9531A-C011-44BF-A8E1-0CCAF8565231}" type="pres">
      <dgm:prSet presAssocID="{53B8395A-A25A-4C65-8730-BE13A2EF380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AB31B12-A28B-46AC-9453-F63A338436E0}" type="pres">
      <dgm:prSet presAssocID="{53B8395A-A25A-4C65-8730-BE13A2EF380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BE41B1F0-4AB0-404E-B3FC-F4F83FE94154}" type="pres">
      <dgm:prSet presAssocID="{3E32D2DA-4E53-4A29-B3D0-F5738EE99B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1CFC78-A0FA-46BF-95C8-5D087ABDAC7F}" type="pres">
      <dgm:prSet presAssocID="{1FFC0A62-081A-46EB-8FCB-361A9BAAC4A2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8D64AC11-4B4D-41B5-B8A3-27F4CD79BD5E}" type="pres">
      <dgm:prSet presAssocID="{1FFC0A62-081A-46EB-8FCB-361A9BAAC4A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9E7FE06-17E6-412F-9EED-AB8924007061}" type="pres">
      <dgm:prSet presAssocID="{7176AA58-DA71-495D-A99F-56C2ADE0152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9DB78C-575B-48B9-A9B9-729196ED6CD1}" srcId="{1E0EFE64-F522-4694-8967-C075CF2BB69C}" destId="{BCD00CAB-631D-428C-84EA-A1AA45A9D37C}" srcOrd="2" destOrd="0" parTransId="{C468873C-133C-4491-83B7-82B0C93C4795}" sibTransId="{53B8395A-A25A-4C65-8730-BE13A2EF380A}"/>
    <dgm:cxn modelId="{E216C6BC-9298-4CD7-B8AC-081184C3FFCD}" type="presOf" srcId="{CA52C4A6-F681-4458-B635-EC3CDF7BC5AC}" destId="{5F6F22B9-57C7-4094-B317-53A4CBBB9EE4}" srcOrd="0" destOrd="0" presId="urn:microsoft.com/office/officeart/2005/8/layout/process1"/>
    <dgm:cxn modelId="{3E9FA9CE-2ACD-418E-882C-EC4FC689217E}" type="presOf" srcId="{F2EB707E-A405-4EE0-B673-42B08BCE0E98}" destId="{C04A7C94-BEFF-4F4F-B559-8FA9BED0F388}" srcOrd="0" destOrd="0" presId="urn:microsoft.com/office/officeart/2005/8/layout/process1"/>
    <dgm:cxn modelId="{916C10D3-4924-4E2A-97DD-8AB03A468D0D}" type="presOf" srcId="{CA52C4A6-F681-4458-B635-EC3CDF7BC5AC}" destId="{49714E39-A8AF-4A94-A0A8-8A43A283E6DD}" srcOrd="1" destOrd="0" presId="urn:microsoft.com/office/officeart/2005/8/layout/process1"/>
    <dgm:cxn modelId="{06D97B27-F0D4-423F-AB41-26FEFF4B003C}" srcId="{1E0EFE64-F522-4694-8967-C075CF2BB69C}" destId="{C0FDF9BF-1901-4908-8EB8-16E98650DBCE}" srcOrd="1" destOrd="0" parTransId="{7D598625-38C7-4DD7-9B0E-E6F4713D431A}" sibTransId="{F2EB707E-A405-4EE0-B673-42B08BCE0E98}"/>
    <dgm:cxn modelId="{FFFDBBFC-D830-46F4-ACA0-B7B2A306B93A}" type="presOf" srcId="{53B8395A-A25A-4C65-8730-BE13A2EF380A}" destId="{EF09531A-C011-44BF-A8E1-0CCAF8565231}" srcOrd="0" destOrd="0" presId="urn:microsoft.com/office/officeart/2005/8/layout/process1"/>
    <dgm:cxn modelId="{FE956D20-A0A6-4BFB-A6AD-9CC5E1774CD3}" type="presOf" srcId="{1FFC0A62-081A-46EB-8FCB-361A9BAAC4A2}" destId="{1D1CFC78-A0FA-46BF-95C8-5D087ABDAC7F}" srcOrd="0" destOrd="0" presId="urn:microsoft.com/office/officeart/2005/8/layout/process1"/>
    <dgm:cxn modelId="{1BEEE11F-7D95-438A-95FE-3FBA410AD36D}" type="presOf" srcId="{3E32D2DA-4E53-4A29-B3D0-F5738EE99B87}" destId="{BE41B1F0-4AB0-404E-B3FC-F4F83FE94154}" srcOrd="0" destOrd="0" presId="urn:microsoft.com/office/officeart/2005/8/layout/process1"/>
    <dgm:cxn modelId="{5A017972-B420-4CBF-A47F-E777FD092BB3}" type="presOf" srcId="{F2EB707E-A405-4EE0-B673-42B08BCE0E98}" destId="{3EC3FBDD-EFCD-41D4-9213-B4EEF90EAE4C}" srcOrd="1" destOrd="0" presId="urn:microsoft.com/office/officeart/2005/8/layout/process1"/>
    <dgm:cxn modelId="{E0BC9092-5BCA-4AB0-837B-74A30A89220C}" type="presOf" srcId="{C0FDF9BF-1901-4908-8EB8-16E98650DBCE}" destId="{CADE6F79-18D2-4CB3-8903-186D970602D0}" srcOrd="0" destOrd="0" presId="urn:microsoft.com/office/officeart/2005/8/layout/process1"/>
    <dgm:cxn modelId="{8F11C4F3-2E58-409E-A25D-E303AC1D793F}" type="presOf" srcId="{161879A7-E1DF-4354-BD7B-CF5EE091AA7C}" destId="{92DC7072-E640-4A9F-8602-D39C7365A981}" srcOrd="0" destOrd="0" presId="urn:microsoft.com/office/officeart/2005/8/layout/process1"/>
    <dgm:cxn modelId="{EEE8EC8A-1AAD-4EC2-8AE3-782C8C1B7CF4}" type="presOf" srcId="{7176AA58-DA71-495D-A99F-56C2ADE01523}" destId="{49E7FE06-17E6-412F-9EED-AB8924007061}" srcOrd="0" destOrd="0" presId="urn:microsoft.com/office/officeart/2005/8/layout/process1"/>
    <dgm:cxn modelId="{47254ACD-C7ED-4D24-95CD-66F8E0F693D0}" srcId="{1E0EFE64-F522-4694-8967-C075CF2BB69C}" destId="{7176AA58-DA71-495D-A99F-56C2ADE01523}" srcOrd="4" destOrd="0" parTransId="{EABCC16B-A48D-412D-9FA1-4C12374BC1F0}" sibTransId="{3BA4DD12-D9EF-4AD8-94F6-083A346596F7}"/>
    <dgm:cxn modelId="{9F568941-91B8-4669-BEAA-9DA7AA2605B6}" type="presOf" srcId="{1FFC0A62-081A-46EB-8FCB-361A9BAAC4A2}" destId="{8D64AC11-4B4D-41B5-B8A3-27F4CD79BD5E}" srcOrd="1" destOrd="0" presId="urn:microsoft.com/office/officeart/2005/8/layout/process1"/>
    <dgm:cxn modelId="{B3600305-300E-4494-B46E-18DD93D553C8}" type="presOf" srcId="{53B8395A-A25A-4C65-8730-BE13A2EF380A}" destId="{FAB31B12-A28B-46AC-9453-F63A338436E0}" srcOrd="1" destOrd="0" presId="urn:microsoft.com/office/officeart/2005/8/layout/process1"/>
    <dgm:cxn modelId="{D01594E1-0A18-4358-A9B1-F0CEE49A9F5C}" type="presOf" srcId="{BCD00CAB-631D-428C-84EA-A1AA45A9D37C}" destId="{C791A9EA-C1E7-4BBF-A49A-0A13B1018E53}" srcOrd="0" destOrd="0" presId="urn:microsoft.com/office/officeart/2005/8/layout/process1"/>
    <dgm:cxn modelId="{42B2953C-BA7D-4B08-BD4C-684ECCBB34F3}" srcId="{1E0EFE64-F522-4694-8967-C075CF2BB69C}" destId="{161879A7-E1DF-4354-BD7B-CF5EE091AA7C}" srcOrd="0" destOrd="0" parTransId="{51A9F286-A56F-42BB-BC15-A492D2998893}" sibTransId="{CA52C4A6-F681-4458-B635-EC3CDF7BC5AC}"/>
    <dgm:cxn modelId="{784A8E7E-9F15-431F-ACDE-E66E1CC3B86D}" srcId="{1E0EFE64-F522-4694-8967-C075CF2BB69C}" destId="{3E32D2DA-4E53-4A29-B3D0-F5738EE99B87}" srcOrd="3" destOrd="0" parTransId="{0193B770-BFE7-494F-B039-7B3ECF0BC8C5}" sibTransId="{1FFC0A62-081A-46EB-8FCB-361A9BAAC4A2}"/>
    <dgm:cxn modelId="{6BE1E6C6-14A5-41F8-9336-4F53BFFCBA14}" type="presOf" srcId="{1E0EFE64-F522-4694-8967-C075CF2BB69C}" destId="{A02FA3A7-B8DE-4EDD-AF86-7025288929B1}" srcOrd="0" destOrd="0" presId="urn:microsoft.com/office/officeart/2005/8/layout/process1"/>
    <dgm:cxn modelId="{325859E5-8900-40DD-900F-DBE8ED95237A}" type="presParOf" srcId="{A02FA3A7-B8DE-4EDD-AF86-7025288929B1}" destId="{92DC7072-E640-4A9F-8602-D39C7365A981}" srcOrd="0" destOrd="0" presId="urn:microsoft.com/office/officeart/2005/8/layout/process1"/>
    <dgm:cxn modelId="{69DDD28E-3D48-45E1-ACC8-7D00AF1391D5}" type="presParOf" srcId="{A02FA3A7-B8DE-4EDD-AF86-7025288929B1}" destId="{5F6F22B9-57C7-4094-B317-53A4CBBB9EE4}" srcOrd="1" destOrd="0" presId="urn:microsoft.com/office/officeart/2005/8/layout/process1"/>
    <dgm:cxn modelId="{39F7DB50-480F-49E8-8724-BD15FC5E34C0}" type="presParOf" srcId="{5F6F22B9-57C7-4094-B317-53A4CBBB9EE4}" destId="{49714E39-A8AF-4A94-A0A8-8A43A283E6DD}" srcOrd="0" destOrd="0" presId="urn:microsoft.com/office/officeart/2005/8/layout/process1"/>
    <dgm:cxn modelId="{CB935E2A-D147-450E-88CB-B634FFCF28FE}" type="presParOf" srcId="{A02FA3A7-B8DE-4EDD-AF86-7025288929B1}" destId="{CADE6F79-18D2-4CB3-8903-186D970602D0}" srcOrd="2" destOrd="0" presId="urn:microsoft.com/office/officeart/2005/8/layout/process1"/>
    <dgm:cxn modelId="{26B37623-3CE5-40E9-948A-8509D85E3B49}" type="presParOf" srcId="{A02FA3A7-B8DE-4EDD-AF86-7025288929B1}" destId="{C04A7C94-BEFF-4F4F-B559-8FA9BED0F388}" srcOrd="3" destOrd="0" presId="urn:microsoft.com/office/officeart/2005/8/layout/process1"/>
    <dgm:cxn modelId="{D375C779-77E1-4323-A098-84A4FE75B2DD}" type="presParOf" srcId="{C04A7C94-BEFF-4F4F-B559-8FA9BED0F388}" destId="{3EC3FBDD-EFCD-41D4-9213-B4EEF90EAE4C}" srcOrd="0" destOrd="0" presId="urn:microsoft.com/office/officeart/2005/8/layout/process1"/>
    <dgm:cxn modelId="{6A249CD9-9EC2-4E28-A0DD-38127CC1F7EC}" type="presParOf" srcId="{A02FA3A7-B8DE-4EDD-AF86-7025288929B1}" destId="{C791A9EA-C1E7-4BBF-A49A-0A13B1018E53}" srcOrd="4" destOrd="0" presId="urn:microsoft.com/office/officeart/2005/8/layout/process1"/>
    <dgm:cxn modelId="{5346A4B3-1075-4C3B-8539-3911DF3F6FA5}" type="presParOf" srcId="{A02FA3A7-B8DE-4EDD-AF86-7025288929B1}" destId="{EF09531A-C011-44BF-A8E1-0CCAF8565231}" srcOrd="5" destOrd="0" presId="urn:microsoft.com/office/officeart/2005/8/layout/process1"/>
    <dgm:cxn modelId="{2A1011FC-AFD5-4D69-81FF-D3C54165F599}" type="presParOf" srcId="{EF09531A-C011-44BF-A8E1-0CCAF8565231}" destId="{FAB31B12-A28B-46AC-9453-F63A338436E0}" srcOrd="0" destOrd="0" presId="urn:microsoft.com/office/officeart/2005/8/layout/process1"/>
    <dgm:cxn modelId="{09154F9B-9462-4AF4-ABBC-E0EAF58440F5}" type="presParOf" srcId="{A02FA3A7-B8DE-4EDD-AF86-7025288929B1}" destId="{BE41B1F0-4AB0-404E-B3FC-F4F83FE94154}" srcOrd="6" destOrd="0" presId="urn:microsoft.com/office/officeart/2005/8/layout/process1"/>
    <dgm:cxn modelId="{440289E7-0FDA-4483-8B8C-D6F245BDFE69}" type="presParOf" srcId="{A02FA3A7-B8DE-4EDD-AF86-7025288929B1}" destId="{1D1CFC78-A0FA-46BF-95C8-5D087ABDAC7F}" srcOrd="7" destOrd="0" presId="urn:microsoft.com/office/officeart/2005/8/layout/process1"/>
    <dgm:cxn modelId="{D30C0AAD-5D70-476D-9E49-776B3EF14B38}" type="presParOf" srcId="{1D1CFC78-A0FA-46BF-95C8-5D087ABDAC7F}" destId="{8D64AC11-4B4D-41B5-B8A3-27F4CD79BD5E}" srcOrd="0" destOrd="0" presId="urn:microsoft.com/office/officeart/2005/8/layout/process1"/>
    <dgm:cxn modelId="{461312C7-D18F-405B-98F5-B2F7F11CC4B4}" type="presParOf" srcId="{A02FA3A7-B8DE-4EDD-AF86-7025288929B1}" destId="{49E7FE06-17E6-412F-9EED-AB892400706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EFE64-F522-4694-8967-C075CF2BB69C}" type="doc">
      <dgm:prSet loTypeId="urn:microsoft.com/office/officeart/2005/8/layout/process1" loCatId="process" qsTypeId="urn:microsoft.com/office/officeart/2005/8/quickstyle/simple2" qsCatId="simple" csTypeId="urn:microsoft.com/office/officeart/2005/8/colors/accent2_2" csCatId="accent2" phldr="1"/>
      <dgm:spPr/>
    </dgm:pt>
    <dgm:pt modelId="{161879A7-E1DF-4354-BD7B-CF5EE091AA7C}">
      <dgm:prSet phldrT="[文本]" custT="1"/>
      <dgm:spPr/>
      <dgm:t>
        <a:bodyPr/>
        <a:lstStyle/>
        <a:p>
          <a:r>
            <a:rPr lang="zh-CN" altLang="en-US" sz="1600" dirty="0" smtClean="0"/>
            <a:t>访问商城</a:t>
          </a:r>
          <a:endParaRPr lang="zh-CN" altLang="en-US" sz="1600" dirty="0"/>
        </a:p>
      </dgm:t>
    </dgm:pt>
    <dgm:pt modelId="{51A9F286-A56F-42BB-BC15-A492D2998893}" type="parTrans" cxnId="{42B2953C-BA7D-4B08-BD4C-684ECCBB34F3}">
      <dgm:prSet/>
      <dgm:spPr/>
      <dgm:t>
        <a:bodyPr/>
        <a:lstStyle/>
        <a:p>
          <a:endParaRPr lang="zh-CN" altLang="en-US" sz="1600"/>
        </a:p>
      </dgm:t>
    </dgm:pt>
    <dgm:pt modelId="{CA52C4A6-F681-4458-B635-EC3CDF7BC5AC}" type="sibTrans" cxnId="{42B2953C-BA7D-4B08-BD4C-684ECCBB34F3}">
      <dgm:prSet custT="1"/>
      <dgm:spPr/>
      <dgm:t>
        <a:bodyPr/>
        <a:lstStyle/>
        <a:p>
          <a:endParaRPr lang="zh-CN" altLang="en-US" sz="1600"/>
        </a:p>
      </dgm:t>
    </dgm:pt>
    <dgm:pt modelId="{C0FDF9BF-1901-4908-8EB8-16E98650DBCE}">
      <dgm:prSet phldrT="[文本]" custT="1"/>
      <dgm:spPr/>
      <dgm:t>
        <a:bodyPr/>
        <a:lstStyle/>
        <a:p>
          <a:r>
            <a:rPr lang="zh-CN" altLang="en-US" sz="1600" dirty="0" smtClean="0"/>
            <a:t>浏览在售商品</a:t>
          </a:r>
          <a:endParaRPr lang="zh-CN" altLang="en-US" sz="1600" dirty="0"/>
        </a:p>
      </dgm:t>
    </dgm:pt>
    <dgm:pt modelId="{7D598625-38C7-4DD7-9B0E-E6F4713D431A}" type="parTrans" cxnId="{06D97B27-F0D4-423F-AB41-26FEFF4B003C}">
      <dgm:prSet/>
      <dgm:spPr/>
      <dgm:t>
        <a:bodyPr/>
        <a:lstStyle/>
        <a:p>
          <a:endParaRPr lang="zh-CN" altLang="en-US" sz="1600"/>
        </a:p>
      </dgm:t>
    </dgm:pt>
    <dgm:pt modelId="{F2EB707E-A405-4EE0-B673-42B08BCE0E98}" type="sibTrans" cxnId="{06D97B27-F0D4-423F-AB41-26FEFF4B003C}">
      <dgm:prSet custT="1"/>
      <dgm:spPr/>
      <dgm:t>
        <a:bodyPr/>
        <a:lstStyle/>
        <a:p>
          <a:endParaRPr lang="zh-CN" altLang="en-US" sz="1600"/>
        </a:p>
      </dgm:t>
    </dgm:pt>
    <dgm:pt modelId="{BCD00CAB-631D-428C-84EA-A1AA45A9D37C}">
      <dgm:prSet phldrT="[文本]" custT="1"/>
      <dgm:spPr/>
      <dgm:t>
        <a:bodyPr/>
        <a:lstStyle/>
        <a:p>
          <a:r>
            <a:rPr lang="zh-CN" altLang="en-US" sz="1600" dirty="0" smtClean="0"/>
            <a:t>确认订单</a:t>
          </a:r>
          <a:endParaRPr lang="zh-CN" altLang="en-US" sz="1600" dirty="0"/>
        </a:p>
      </dgm:t>
    </dgm:pt>
    <dgm:pt modelId="{C468873C-133C-4491-83B7-82B0C93C4795}" type="parTrans" cxnId="{D39DB78C-575B-48B9-A9B9-729196ED6CD1}">
      <dgm:prSet/>
      <dgm:spPr/>
      <dgm:t>
        <a:bodyPr/>
        <a:lstStyle/>
        <a:p>
          <a:endParaRPr lang="zh-CN" altLang="en-US" sz="1600"/>
        </a:p>
      </dgm:t>
    </dgm:pt>
    <dgm:pt modelId="{53B8395A-A25A-4C65-8730-BE13A2EF380A}" type="sibTrans" cxnId="{D39DB78C-575B-48B9-A9B9-729196ED6CD1}">
      <dgm:prSet custT="1"/>
      <dgm:spPr/>
      <dgm:t>
        <a:bodyPr/>
        <a:lstStyle/>
        <a:p>
          <a:endParaRPr lang="zh-CN" altLang="en-US" sz="1600"/>
        </a:p>
      </dgm:t>
    </dgm:pt>
    <dgm:pt modelId="{3E32D2DA-4E53-4A29-B3D0-F5738EE99B87}">
      <dgm:prSet phldrT="[文本]" custT="1"/>
      <dgm:spPr/>
      <dgm:t>
        <a:bodyPr/>
        <a:lstStyle/>
        <a:p>
          <a:r>
            <a:rPr lang="zh-CN" altLang="en-US" sz="1600" dirty="0" smtClean="0"/>
            <a:t>完成支付</a:t>
          </a:r>
          <a:endParaRPr lang="zh-CN" altLang="en-US" sz="1600" dirty="0"/>
        </a:p>
      </dgm:t>
    </dgm:pt>
    <dgm:pt modelId="{0193B770-BFE7-494F-B039-7B3ECF0BC8C5}" type="parTrans" cxnId="{784A8E7E-9F15-431F-ACDE-E66E1CC3B86D}">
      <dgm:prSet/>
      <dgm:spPr/>
      <dgm:t>
        <a:bodyPr/>
        <a:lstStyle/>
        <a:p>
          <a:endParaRPr lang="zh-CN" altLang="en-US" sz="1600"/>
        </a:p>
      </dgm:t>
    </dgm:pt>
    <dgm:pt modelId="{1FFC0A62-081A-46EB-8FCB-361A9BAAC4A2}" type="sibTrans" cxnId="{784A8E7E-9F15-431F-ACDE-E66E1CC3B86D}">
      <dgm:prSet custT="1"/>
      <dgm:spPr/>
      <dgm:t>
        <a:bodyPr/>
        <a:lstStyle/>
        <a:p>
          <a:endParaRPr lang="zh-CN" altLang="en-US" sz="1600"/>
        </a:p>
      </dgm:t>
    </dgm:pt>
    <dgm:pt modelId="{7176AA58-DA71-495D-A99F-56C2ADE01523}">
      <dgm:prSet phldrT="[文本]" custT="1"/>
      <dgm:spPr/>
      <dgm:t>
        <a:bodyPr/>
        <a:lstStyle/>
        <a:p>
          <a:r>
            <a:rPr lang="zh-CN" altLang="en-US" sz="1400" dirty="0" smtClean="0"/>
            <a:t>生产发货</a:t>
          </a:r>
          <a:endParaRPr lang="zh-CN" altLang="en-US" sz="1400" dirty="0"/>
        </a:p>
      </dgm:t>
    </dgm:pt>
    <dgm:pt modelId="{EABCC16B-A48D-412D-9FA1-4C12374BC1F0}" type="parTrans" cxnId="{47254ACD-C7ED-4D24-95CD-66F8E0F693D0}">
      <dgm:prSet/>
      <dgm:spPr/>
      <dgm:t>
        <a:bodyPr/>
        <a:lstStyle/>
        <a:p>
          <a:endParaRPr lang="zh-CN" altLang="en-US" sz="1600"/>
        </a:p>
      </dgm:t>
    </dgm:pt>
    <dgm:pt modelId="{3BA4DD12-D9EF-4AD8-94F6-083A346596F7}" type="sibTrans" cxnId="{47254ACD-C7ED-4D24-95CD-66F8E0F693D0}">
      <dgm:prSet/>
      <dgm:spPr/>
      <dgm:t>
        <a:bodyPr/>
        <a:lstStyle/>
        <a:p>
          <a:endParaRPr lang="zh-CN" altLang="en-US" sz="1600"/>
        </a:p>
      </dgm:t>
    </dgm:pt>
    <dgm:pt modelId="{A02FA3A7-B8DE-4EDD-AF86-7025288929B1}" type="pres">
      <dgm:prSet presAssocID="{1E0EFE64-F522-4694-8967-C075CF2BB69C}" presName="Name0" presStyleCnt="0">
        <dgm:presLayoutVars>
          <dgm:dir/>
          <dgm:resizeHandles val="exact"/>
        </dgm:presLayoutVars>
      </dgm:prSet>
      <dgm:spPr/>
    </dgm:pt>
    <dgm:pt modelId="{92DC7072-E640-4A9F-8602-D39C7365A981}" type="pres">
      <dgm:prSet presAssocID="{161879A7-E1DF-4354-BD7B-CF5EE091AA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F22B9-57C7-4094-B317-53A4CBBB9EE4}" type="pres">
      <dgm:prSet presAssocID="{CA52C4A6-F681-4458-B635-EC3CDF7BC5A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9714E39-A8AF-4A94-A0A8-8A43A283E6DD}" type="pres">
      <dgm:prSet presAssocID="{CA52C4A6-F681-4458-B635-EC3CDF7BC5A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CADE6F79-18D2-4CB3-8903-186D970602D0}" type="pres">
      <dgm:prSet presAssocID="{C0FDF9BF-1901-4908-8EB8-16E98650DBC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A7C94-BEFF-4F4F-B559-8FA9BED0F388}" type="pres">
      <dgm:prSet presAssocID="{F2EB707E-A405-4EE0-B673-42B08BCE0E98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EC3FBDD-EFCD-41D4-9213-B4EEF90EAE4C}" type="pres">
      <dgm:prSet presAssocID="{F2EB707E-A405-4EE0-B673-42B08BCE0E98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791A9EA-C1E7-4BBF-A49A-0A13B1018E53}" type="pres">
      <dgm:prSet presAssocID="{BCD00CAB-631D-428C-84EA-A1AA45A9D37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9531A-C011-44BF-A8E1-0CCAF8565231}" type="pres">
      <dgm:prSet presAssocID="{53B8395A-A25A-4C65-8730-BE13A2EF380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AB31B12-A28B-46AC-9453-F63A338436E0}" type="pres">
      <dgm:prSet presAssocID="{53B8395A-A25A-4C65-8730-BE13A2EF380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BE41B1F0-4AB0-404E-B3FC-F4F83FE94154}" type="pres">
      <dgm:prSet presAssocID="{3E32D2DA-4E53-4A29-B3D0-F5738EE99B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1CFC78-A0FA-46BF-95C8-5D087ABDAC7F}" type="pres">
      <dgm:prSet presAssocID="{1FFC0A62-081A-46EB-8FCB-361A9BAAC4A2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8D64AC11-4B4D-41B5-B8A3-27F4CD79BD5E}" type="pres">
      <dgm:prSet presAssocID="{1FFC0A62-081A-46EB-8FCB-361A9BAAC4A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9E7FE06-17E6-412F-9EED-AB8924007061}" type="pres">
      <dgm:prSet presAssocID="{7176AA58-DA71-495D-A99F-56C2ADE0152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9DB78C-575B-48B9-A9B9-729196ED6CD1}" srcId="{1E0EFE64-F522-4694-8967-C075CF2BB69C}" destId="{BCD00CAB-631D-428C-84EA-A1AA45A9D37C}" srcOrd="2" destOrd="0" parTransId="{C468873C-133C-4491-83B7-82B0C93C4795}" sibTransId="{53B8395A-A25A-4C65-8730-BE13A2EF380A}"/>
    <dgm:cxn modelId="{479383F9-A31A-48BD-B198-57CFFB101955}" type="presOf" srcId="{F2EB707E-A405-4EE0-B673-42B08BCE0E98}" destId="{C04A7C94-BEFF-4F4F-B559-8FA9BED0F388}" srcOrd="0" destOrd="0" presId="urn:microsoft.com/office/officeart/2005/8/layout/process1"/>
    <dgm:cxn modelId="{4524A5E8-B83E-4898-A16D-0CB8F62A02D2}" type="presOf" srcId="{7176AA58-DA71-495D-A99F-56C2ADE01523}" destId="{49E7FE06-17E6-412F-9EED-AB8924007061}" srcOrd="0" destOrd="0" presId="urn:microsoft.com/office/officeart/2005/8/layout/process1"/>
    <dgm:cxn modelId="{06D97B27-F0D4-423F-AB41-26FEFF4B003C}" srcId="{1E0EFE64-F522-4694-8967-C075CF2BB69C}" destId="{C0FDF9BF-1901-4908-8EB8-16E98650DBCE}" srcOrd="1" destOrd="0" parTransId="{7D598625-38C7-4DD7-9B0E-E6F4713D431A}" sibTransId="{F2EB707E-A405-4EE0-B673-42B08BCE0E98}"/>
    <dgm:cxn modelId="{5708C073-4677-434D-BB0D-51B7870AF7B3}" type="presOf" srcId="{3E32D2DA-4E53-4A29-B3D0-F5738EE99B87}" destId="{BE41B1F0-4AB0-404E-B3FC-F4F83FE94154}" srcOrd="0" destOrd="0" presId="urn:microsoft.com/office/officeart/2005/8/layout/process1"/>
    <dgm:cxn modelId="{2EFD6D68-E315-4F43-AB29-77AFF5D2E290}" type="presOf" srcId="{C0FDF9BF-1901-4908-8EB8-16E98650DBCE}" destId="{CADE6F79-18D2-4CB3-8903-186D970602D0}" srcOrd="0" destOrd="0" presId="urn:microsoft.com/office/officeart/2005/8/layout/process1"/>
    <dgm:cxn modelId="{643767A0-FFAE-4E57-8261-8EC1BA94A68A}" type="presOf" srcId="{BCD00CAB-631D-428C-84EA-A1AA45A9D37C}" destId="{C791A9EA-C1E7-4BBF-A49A-0A13B1018E53}" srcOrd="0" destOrd="0" presId="urn:microsoft.com/office/officeart/2005/8/layout/process1"/>
    <dgm:cxn modelId="{4D484564-90D9-4506-A3A7-FB7DB083395B}" type="presOf" srcId="{F2EB707E-A405-4EE0-B673-42B08BCE0E98}" destId="{3EC3FBDD-EFCD-41D4-9213-B4EEF90EAE4C}" srcOrd="1" destOrd="0" presId="urn:microsoft.com/office/officeart/2005/8/layout/process1"/>
    <dgm:cxn modelId="{43D14B83-9CD9-4FA8-9B07-133A1D47C7DD}" type="presOf" srcId="{161879A7-E1DF-4354-BD7B-CF5EE091AA7C}" destId="{92DC7072-E640-4A9F-8602-D39C7365A981}" srcOrd="0" destOrd="0" presId="urn:microsoft.com/office/officeart/2005/8/layout/process1"/>
    <dgm:cxn modelId="{47254ACD-C7ED-4D24-95CD-66F8E0F693D0}" srcId="{1E0EFE64-F522-4694-8967-C075CF2BB69C}" destId="{7176AA58-DA71-495D-A99F-56C2ADE01523}" srcOrd="4" destOrd="0" parTransId="{EABCC16B-A48D-412D-9FA1-4C12374BC1F0}" sibTransId="{3BA4DD12-D9EF-4AD8-94F6-083A346596F7}"/>
    <dgm:cxn modelId="{7FA8F454-6704-43DB-9AA8-0CBE73018082}" type="presOf" srcId="{CA52C4A6-F681-4458-B635-EC3CDF7BC5AC}" destId="{49714E39-A8AF-4A94-A0A8-8A43A283E6DD}" srcOrd="1" destOrd="0" presId="urn:microsoft.com/office/officeart/2005/8/layout/process1"/>
    <dgm:cxn modelId="{3854EEB9-297B-4947-AC48-322C489A100A}" type="presOf" srcId="{CA52C4A6-F681-4458-B635-EC3CDF7BC5AC}" destId="{5F6F22B9-57C7-4094-B317-53A4CBBB9EE4}" srcOrd="0" destOrd="0" presId="urn:microsoft.com/office/officeart/2005/8/layout/process1"/>
    <dgm:cxn modelId="{E6AF2987-267D-44C6-B99C-F4B860A4543C}" type="presOf" srcId="{1FFC0A62-081A-46EB-8FCB-361A9BAAC4A2}" destId="{8D64AC11-4B4D-41B5-B8A3-27F4CD79BD5E}" srcOrd="1" destOrd="0" presId="urn:microsoft.com/office/officeart/2005/8/layout/process1"/>
    <dgm:cxn modelId="{D374B4F0-7743-4F69-B3D8-1BDB8884391B}" type="presOf" srcId="{53B8395A-A25A-4C65-8730-BE13A2EF380A}" destId="{FAB31B12-A28B-46AC-9453-F63A338436E0}" srcOrd="1" destOrd="0" presId="urn:microsoft.com/office/officeart/2005/8/layout/process1"/>
    <dgm:cxn modelId="{42B2953C-BA7D-4B08-BD4C-684ECCBB34F3}" srcId="{1E0EFE64-F522-4694-8967-C075CF2BB69C}" destId="{161879A7-E1DF-4354-BD7B-CF5EE091AA7C}" srcOrd="0" destOrd="0" parTransId="{51A9F286-A56F-42BB-BC15-A492D2998893}" sibTransId="{CA52C4A6-F681-4458-B635-EC3CDF7BC5AC}"/>
    <dgm:cxn modelId="{1C9A70D1-60E4-4A91-8148-CF6F4C9C01E6}" type="presOf" srcId="{1FFC0A62-081A-46EB-8FCB-361A9BAAC4A2}" destId="{1D1CFC78-A0FA-46BF-95C8-5D087ABDAC7F}" srcOrd="0" destOrd="0" presId="urn:microsoft.com/office/officeart/2005/8/layout/process1"/>
    <dgm:cxn modelId="{6E5C5F06-31DA-45E7-B68F-3EB0E8D3925A}" type="presOf" srcId="{53B8395A-A25A-4C65-8730-BE13A2EF380A}" destId="{EF09531A-C011-44BF-A8E1-0CCAF8565231}" srcOrd="0" destOrd="0" presId="urn:microsoft.com/office/officeart/2005/8/layout/process1"/>
    <dgm:cxn modelId="{BE3FC66C-33AF-4850-9CB7-6BFEB1EB87D9}" type="presOf" srcId="{1E0EFE64-F522-4694-8967-C075CF2BB69C}" destId="{A02FA3A7-B8DE-4EDD-AF86-7025288929B1}" srcOrd="0" destOrd="0" presId="urn:microsoft.com/office/officeart/2005/8/layout/process1"/>
    <dgm:cxn modelId="{784A8E7E-9F15-431F-ACDE-E66E1CC3B86D}" srcId="{1E0EFE64-F522-4694-8967-C075CF2BB69C}" destId="{3E32D2DA-4E53-4A29-B3D0-F5738EE99B87}" srcOrd="3" destOrd="0" parTransId="{0193B770-BFE7-494F-B039-7B3ECF0BC8C5}" sibTransId="{1FFC0A62-081A-46EB-8FCB-361A9BAAC4A2}"/>
    <dgm:cxn modelId="{5C43EA07-C00B-4AB3-A923-AFE27F48B0E4}" type="presParOf" srcId="{A02FA3A7-B8DE-4EDD-AF86-7025288929B1}" destId="{92DC7072-E640-4A9F-8602-D39C7365A981}" srcOrd="0" destOrd="0" presId="urn:microsoft.com/office/officeart/2005/8/layout/process1"/>
    <dgm:cxn modelId="{4E1DB040-8D07-4B16-B4D8-4A8397E45108}" type="presParOf" srcId="{A02FA3A7-B8DE-4EDD-AF86-7025288929B1}" destId="{5F6F22B9-57C7-4094-B317-53A4CBBB9EE4}" srcOrd="1" destOrd="0" presId="urn:microsoft.com/office/officeart/2005/8/layout/process1"/>
    <dgm:cxn modelId="{6B3C7594-D046-432D-96A3-272A80401405}" type="presParOf" srcId="{5F6F22B9-57C7-4094-B317-53A4CBBB9EE4}" destId="{49714E39-A8AF-4A94-A0A8-8A43A283E6DD}" srcOrd="0" destOrd="0" presId="urn:microsoft.com/office/officeart/2005/8/layout/process1"/>
    <dgm:cxn modelId="{C6B170B3-8833-49E6-8980-F63E1F5BF62B}" type="presParOf" srcId="{A02FA3A7-B8DE-4EDD-AF86-7025288929B1}" destId="{CADE6F79-18D2-4CB3-8903-186D970602D0}" srcOrd="2" destOrd="0" presId="urn:microsoft.com/office/officeart/2005/8/layout/process1"/>
    <dgm:cxn modelId="{EADD6DC0-1DA7-4ECF-AC04-0CF72A02FF02}" type="presParOf" srcId="{A02FA3A7-B8DE-4EDD-AF86-7025288929B1}" destId="{C04A7C94-BEFF-4F4F-B559-8FA9BED0F388}" srcOrd="3" destOrd="0" presId="urn:microsoft.com/office/officeart/2005/8/layout/process1"/>
    <dgm:cxn modelId="{E66B78EA-C206-404D-BE39-7E4AB7AC6063}" type="presParOf" srcId="{C04A7C94-BEFF-4F4F-B559-8FA9BED0F388}" destId="{3EC3FBDD-EFCD-41D4-9213-B4EEF90EAE4C}" srcOrd="0" destOrd="0" presId="urn:microsoft.com/office/officeart/2005/8/layout/process1"/>
    <dgm:cxn modelId="{9763380E-F611-4958-B635-F07996FDADD9}" type="presParOf" srcId="{A02FA3A7-B8DE-4EDD-AF86-7025288929B1}" destId="{C791A9EA-C1E7-4BBF-A49A-0A13B1018E53}" srcOrd="4" destOrd="0" presId="urn:microsoft.com/office/officeart/2005/8/layout/process1"/>
    <dgm:cxn modelId="{1096C746-93BE-47A1-91C4-9B468E00860E}" type="presParOf" srcId="{A02FA3A7-B8DE-4EDD-AF86-7025288929B1}" destId="{EF09531A-C011-44BF-A8E1-0CCAF8565231}" srcOrd="5" destOrd="0" presId="urn:microsoft.com/office/officeart/2005/8/layout/process1"/>
    <dgm:cxn modelId="{F757155E-8487-498C-BF4F-B1A690DA06BA}" type="presParOf" srcId="{EF09531A-C011-44BF-A8E1-0CCAF8565231}" destId="{FAB31B12-A28B-46AC-9453-F63A338436E0}" srcOrd="0" destOrd="0" presId="urn:microsoft.com/office/officeart/2005/8/layout/process1"/>
    <dgm:cxn modelId="{2E13AA49-94C1-42AE-94F2-489745E4A00C}" type="presParOf" srcId="{A02FA3A7-B8DE-4EDD-AF86-7025288929B1}" destId="{BE41B1F0-4AB0-404E-B3FC-F4F83FE94154}" srcOrd="6" destOrd="0" presId="urn:microsoft.com/office/officeart/2005/8/layout/process1"/>
    <dgm:cxn modelId="{4A40E5F7-4249-4F44-899D-32E511CE664C}" type="presParOf" srcId="{A02FA3A7-B8DE-4EDD-AF86-7025288929B1}" destId="{1D1CFC78-A0FA-46BF-95C8-5D087ABDAC7F}" srcOrd="7" destOrd="0" presId="urn:microsoft.com/office/officeart/2005/8/layout/process1"/>
    <dgm:cxn modelId="{8C1B2F01-3089-4106-84F6-53286B856094}" type="presParOf" srcId="{1D1CFC78-A0FA-46BF-95C8-5D087ABDAC7F}" destId="{8D64AC11-4B4D-41B5-B8A3-27F4CD79BD5E}" srcOrd="0" destOrd="0" presId="urn:microsoft.com/office/officeart/2005/8/layout/process1"/>
    <dgm:cxn modelId="{9EE14B22-3F58-45A7-9533-77E7280DB392}" type="presParOf" srcId="{A02FA3A7-B8DE-4EDD-AF86-7025288929B1}" destId="{49E7FE06-17E6-412F-9EED-AB892400706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0EFE64-F522-4694-8967-C075CF2BB69C}" type="doc">
      <dgm:prSet loTypeId="urn:microsoft.com/office/officeart/2005/8/layout/process1" loCatId="process" qsTypeId="urn:microsoft.com/office/officeart/2005/8/quickstyle/simple2" qsCatId="simple" csTypeId="urn:microsoft.com/office/officeart/2005/8/colors/accent2_2" csCatId="accent2" phldr="1"/>
      <dgm:spPr/>
    </dgm:pt>
    <dgm:pt modelId="{161879A7-E1DF-4354-BD7B-CF5EE091AA7C}">
      <dgm:prSet phldrT="[文本]" custT="1"/>
      <dgm:spPr/>
      <dgm:t>
        <a:bodyPr/>
        <a:lstStyle/>
        <a:p>
          <a:r>
            <a:rPr lang="zh-CN" altLang="en-US" sz="1600" dirty="0" smtClean="0"/>
            <a:t>制作图文直播</a:t>
          </a:r>
          <a:endParaRPr lang="zh-CN" altLang="en-US" sz="1600" dirty="0"/>
        </a:p>
      </dgm:t>
    </dgm:pt>
    <dgm:pt modelId="{51A9F286-A56F-42BB-BC15-A492D2998893}" type="parTrans" cxnId="{42B2953C-BA7D-4B08-BD4C-684ECCBB34F3}">
      <dgm:prSet/>
      <dgm:spPr/>
      <dgm:t>
        <a:bodyPr/>
        <a:lstStyle/>
        <a:p>
          <a:endParaRPr lang="zh-CN" altLang="en-US" sz="1600"/>
        </a:p>
      </dgm:t>
    </dgm:pt>
    <dgm:pt modelId="{CA52C4A6-F681-4458-B635-EC3CDF7BC5AC}" type="sibTrans" cxnId="{42B2953C-BA7D-4B08-BD4C-684ECCBB34F3}">
      <dgm:prSet custT="1"/>
      <dgm:spPr/>
      <dgm:t>
        <a:bodyPr/>
        <a:lstStyle/>
        <a:p>
          <a:endParaRPr lang="zh-CN" altLang="en-US" sz="1600"/>
        </a:p>
      </dgm:t>
    </dgm:pt>
    <dgm:pt modelId="{C0FDF9BF-1901-4908-8EB8-16E98650DBCE}">
      <dgm:prSet phldrT="[文本]" custT="1"/>
      <dgm:spPr/>
      <dgm:t>
        <a:bodyPr/>
        <a:lstStyle/>
        <a:p>
          <a:r>
            <a:rPr lang="zh-CN" altLang="en-US" sz="1600" dirty="0" smtClean="0"/>
            <a:t>访问分享的网页链接</a:t>
          </a:r>
          <a:endParaRPr lang="zh-CN" altLang="en-US" sz="1600" dirty="0"/>
        </a:p>
      </dgm:t>
    </dgm:pt>
    <dgm:pt modelId="{7D598625-38C7-4DD7-9B0E-E6F4713D431A}" type="parTrans" cxnId="{06D97B27-F0D4-423F-AB41-26FEFF4B003C}">
      <dgm:prSet/>
      <dgm:spPr/>
      <dgm:t>
        <a:bodyPr/>
        <a:lstStyle/>
        <a:p>
          <a:endParaRPr lang="zh-CN" altLang="en-US" sz="1600"/>
        </a:p>
      </dgm:t>
    </dgm:pt>
    <dgm:pt modelId="{F2EB707E-A405-4EE0-B673-42B08BCE0E98}" type="sibTrans" cxnId="{06D97B27-F0D4-423F-AB41-26FEFF4B003C}">
      <dgm:prSet custT="1"/>
      <dgm:spPr/>
      <dgm:t>
        <a:bodyPr/>
        <a:lstStyle/>
        <a:p>
          <a:endParaRPr lang="zh-CN" altLang="en-US" sz="1600"/>
        </a:p>
      </dgm:t>
    </dgm:pt>
    <dgm:pt modelId="{BCD00CAB-631D-428C-84EA-A1AA45A9D37C}">
      <dgm:prSet phldrT="[文本]" custT="1"/>
      <dgm:spPr/>
      <dgm:t>
        <a:bodyPr/>
        <a:lstStyle/>
        <a:p>
          <a:r>
            <a:rPr lang="zh-CN" altLang="en-US" sz="1600" dirty="0" smtClean="0"/>
            <a:t>确认订单</a:t>
          </a:r>
          <a:endParaRPr lang="zh-CN" altLang="en-US" sz="1600" dirty="0"/>
        </a:p>
      </dgm:t>
    </dgm:pt>
    <dgm:pt modelId="{C468873C-133C-4491-83B7-82B0C93C4795}" type="parTrans" cxnId="{D39DB78C-575B-48B9-A9B9-729196ED6CD1}">
      <dgm:prSet/>
      <dgm:spPr/>
      <dgm:t>
        <a:bodyPr/>
        <a:lstStyle/>
        <a:p>
          <a:endParaRPr lang="zh-CN" altLang="en-US" sz="1600"/>
        </a:p>
      </dgm:t>
    </dgm:pt>
    <dgm:pt modelId="{53B8395A-A25A-4C65-8730-BE13A2EF380A}" type="sibTrans" cxnId="{D39DB78C-575B-48B9-A9B9-729196ED6CD1}">
      <dgm:prSet custT="1"/>
      <dgm:spPr/>
      <dgm:t>
        <a:bodyPr/>
        <a:lstStyle/>
        <a:p>
          <a:endParaRPr lang="zh-CN" altLang="en-US" sz="1600"/>
        </a:p>
      </dgm:t>
    </dgm:pt>
    <dgm:pt modelId="{3E32D2DA-4E53-4A29-B3D0-F5738EE99B87}">
      <dgm:prSet phldrT="[文本]" custT="1"/>
      <dgm:spPr/>
      <dgm:t>
        <a:bodyPr/>
        <a:lstStyle/>
        <a:p>
          <a:r>
            <a:rPr lang="zh-CN" altLang="en-US" sz="1600" dirty="0" smtClean="0"/>
            <a:t>完成支付</a:t>
          </a:r>
          <a:endParaRPr lang="zh-CN" altLang="en-US" sz="1600" dirty="0"/>
        </a:p>
      </dgm:t>
    </dgm:pt>
    <dgm:pt modelId="{0193B770-BFE7-494F-B039-7B3ECF0BC8C5}" type="parTrans" cxnId="{784A8E7E-9F15-431F-ACDE-E66E1CC3B86D}">
      <dgm:prSet/>
      <dgm:spPr/>
      <dgm:t>
        <a:bodyPr/>
        <a:lstStyle/>
        <a:p>
          <a:endParaRPr lang="zh-CN" altLang="en-US" sz="1600"/>
        </a:p>
      </dgm:t>
    </dgm:pt>
    <dgm:pt modelId="{1FFC0A62-081A-46EB-8FCB-361A9BAAC4A2}" type="sibTrans" cxnId="{784A8E7E-9F15-431F-ACDE-E66E1CC3B86D}">
      <dgm:prSet custT="1"/>
      <dgm:spPr/>
      <dgm:t>
        <a:bodyPr/>
        <a:lstStyle/>
        <a:p>
          <a:endParaRPr lang="zh-CN" altLang="en-US" sz="1600"/>
        </a:p>
      </dgm:t>
    </dgm:pt>
    <dgm:pt modelId="{7176AA58-DA71-495D-A99F-56C2ADE01523}">
      <dgm:prSet phldrT="[文本]" custT="1"/>
      <dgm:spPr/>
      <dgm:t>
        <a:bodyPr/>
        <a:lstStyle/>
        <a:p>
          <a:r>
            <a:rPr lang="zh-CN" altLang="en-US" sz="1400" dirty="0" smtClean="0"/>
            <a:t>生产发货</a:t>
          </a:r>
          <a:endParaRPr lang="zh-CN" altLang="en-US" sz="1400" dirty="0"/>
        </a:p>
      </dgm:t>
    </dgm:pt>
    <dgm:pt modelId="{EABCC16B-A48D-412D-9FA1-4C12374BC1F0}" type="parTrans" cxnId="{47254ACD-C7ED-4D24-95CD-66F8E0F693D0}">
      <dgm:prSet/>
      <dgm:spPr/>
      <dgm:t>
        <a:bodyPr/>
        <a:lstStyle/>
        <a:p>
          <a:endParaRPr lang="zh-CN" altLang="en-US" sz="1600"/>
        </a:p>
      </dgm:t>
    </dgm:pt>
    <dgm:pt modelId="{3BA4DD12-D9EF-4AD8-94F6-083A346596F7}" type="sibTrans" cxnId="{47254ACD-C7ED-4D24-95CD-66F8E0F693D0}">
      <dgm:prSet/>
      <dgm:spPr/>
      <dgm:t>
        <a:bodyPr/>
        <a:lstStyle/>
        <a:p>
          <a:endParaRPr lang="zh-CN" altLang="en-US" sz="1600"/>
        </a:p>
      </dgm:t>
    </dgm:pt>
    <dgm:pt modelId="{A02FA3A7-B8DE-4EDD-AF86-7025288929B1}" type="pres">
      <dgm:prSet presAssocID="{1E0EFE64-F522-4694-8967-C075CF2BB69C}" presName="Name0" presStyleCnt="0">
        <dgm:presLayoutVars>
          <dgm:dir/>
          <dgm:resizeHandles val="exact"/>
        </dgm:presLayoutVars>
      </dgm:prSet>
      <dgm:spPr/>
    </dgm:pt>
    <dgm:pt modelId="{92DC7072-E640-4A9F-8602-D39C7365A981}" type="pres">
      <dgm:prSet presAssocID="{161879A7-E1DF-4354-BD7B-CF5EE091AA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F22B9-57C7-4094-B317-53A4CBBB9EE4}" type="pres">
      <dgm:prSet presAssocID="{CA52C4A6-F681-4458-B635-EC3CDF7BC5A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9714E39-A8AF-4A94-A0A8-8A43A283E6DD}" type="pres">
      <dgm:prSet presAssocID="{CA52C4A6-F681-4458-B635-EC3CDF7BC5A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CADE6F79-18D2-4CB3-8903-186D970602D0}" type="pres">
      <dgm:prSet presAssocID="{C0FDF9BF-1901-4908-8EB8-16E98650DBC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A7C94-BEFF-4F4F-B559-8FA9BED0F388}" type="pres">
      <dgm:prSet presAssocID="{F2EB707E-A405-4EE0-B673-42B08BCE0E98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EC3FBDD-EFCD-41D4-9213-B4EEF90EAE4C}" type="pres">
      <dgm:prSet presAssocID="{F2EB707E-A405-4EE0-B673-42B08BCE0E98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791A9EA-C1E7-4BBF-A49A-0A13B1018E53}" type="pres">
      <dgm:prSet presAssocID="{BCD00CAB-631D-428C-84EA-A1AA45A9D37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9531A-C011-44BF-A8E1-0CCAF8565231}" type="pres">
      <dgm:prSet presAssocID="{53B8395A-A25A-4C65-8730-BE13A2EF380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AB31B12-A28B-46AC-9453-F63A338436E0}" type="pres">
      <dgm:prSet presAssocID="{53B8395A-A25A-4C65-8730-BE13A2EF380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BE41B1F0-4AB0-404E-B3FC-F4F83FE94154}" type="pres">
      <dgm:prSet presAssocID="{3E32D2DA-4E53-4A29-B3D0-F5738EE99B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1CFC78-A0FA-46BF-95C8-5D087ABDAC7F}" type="pres">
      <dgm:prSet presAssocID="{1FFC0A62-081A-46EB-8FCB-361A9BAAC4A2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8D64AC11-4B4D-41B5-B8A3-27F4CD79BD5E}" type="pres">
      <dgm:prSet presAssocID="{1FFC0A62-081A-46EB-8FCB-361A9BAAC4A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9E7FE06-17E6-412F-9EED-AB8924007061}" type="pres">
      <dgm:prSet presAssocID="{7176AA58-DA71-495D-A99F-56C2ADE0152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2C8AEB-625A-4EFD-8359-9CC504945A1C}" type="presOf" srcId="{1FFC0A62-081A-46EB-8FCB-361A9BAAC4A2}" destId="{8D64AC11-4B4D-41B5-B8A3-27F4CD79BD5E}" srcOrd="1" destOrd="0" presId="urn:microsoft.com/office/officeart/2005/8/layout/process1"/>
    <dgm:cxn modelId="{8E4A1F01-2EFA-4444-BE55-F6268F720626}" type="presOf" srcId="{CA52C4A6-F681-4458-B635-EC3CDF7BC5AC}" destId="{49714E39-A8AF-4A94-A0A8-8A43A283E6DD}" srcOrd="1" destOrd="0" presId="urn:microsoft.com/office/officeart/2005/8/layout/process1"/>
    <dgm:cxn modelId="{D39DB78C-575B-48B9-A9B9-729196ED6CD1}" srcId="{1E0EFE64-F522-4694-8967-C075CF2BB69C}" destId="{BCD00CAB-631D-428C-84EA-A1AA45A9D37C}" srcOrd="2" destOrd="0" parTransId="{C468873C-133C-4491-83B7-82B0C93C4795}" sibTransId="{53B8395A-A25A-4C65-8730-BE13A2EF380A}"/>
    <dgm:cxn modelId="{36A8133F-BF35-45F1-A7C2-512E1BA36FF4}" type="presOf" srcId="{7176AA58-DA71-495D-A99F-56C2ADE01523}" destId="{49E7FE06-17E6-412F-9EED-AB8924007061}" srcOrd="0" destOrd="0" presId="urn:microsoft.com/office/officeart/2005/8/layout/process1"/>
    <dgm:cxn modelId="{06D97B27-F0D4-423F-AB41-26FEFF4B003C}" srcId="{1E0EFE64-F522-4694-8967-C075CF2BB69C}" destId="{C0FDF9BF-1901-4908-8EB8-16E98650DBCE}" srcOrd="1" destOrd="0" parTransId="{7D598625-38C7-4DD7-9B0E-E6F4713D431A}" sibTransId="{F2EB707E-A405-4EE0-B673-42B08BCE0E98}"/>
    <dgm:cxn modelId="{12F5017F-226A-4668-B720-5AC09137D287}" type="presOf" srcId="{1FFC0A62-081A-46EB-8FCB-361A9BAAC4A2}" destId="{1D1CFC78-A0FA-46BF-95C8-5D087ABDAC7F}" srcOrd="0" destOrd="0" presId="urn:microsoft.com/office/officeart/2005/8/layout/process1"/>
    <dgm:cxn modelId="{8071D51B-44C5-4184-9724-2186427DD2E0}" type="presOf" srcId="{F2EB707E-A405-4EE0-B673-42B08BCE0E98}" destId="{C04A7C94-BEFF-4F4F-B559-8FA9BED0F388}" srcOrd="0" destOrd="0" presId="urn:microsoft.com/office/officeart/2005/8/layout/process1"/>
    <dgm:cxn modelId="{79FC03C9-65DE-4CD6-A037-B118B1C107E7}" type="presOf" srcId="{F2EB707E-A405-4EE0-B673-42B08BCE0E98}" destId="{3EC3FBDD-EFCD-41D4-9213-B4EEF90EAE4C}" srcOrd="1" destOrd="0" presId="urn:microsoft.com/office/officeart/2005/8/layout/process1"/>
    <dgm:cxn modelId="{428D9875-C73A-4235-9B10-145912F81DCF}" type="presOf" srcId="{53B8395A-A25A-4C65-8730-BE13A2EF380A}" destId="{EF09531A-C011-44BF-A8E1-0CCAF8565231}" srcOrd="0" destOrd="0" presId="urn:microsoft.com/office/officeart/2005/8/layout/process1"/>
    <dgm:cxn modelId="{47254ACD-C7ED-4D24-95CD-66F8E0F693D0}" srcId="{1E0EFE64-F522-4694-8967-C075CF2BB69C}" destId="{7176AA58-DA71-495D-A99F-56C2ADE01523}" srcOrd="4" destOrd="0" parTransId="{EABCC16B-A48D-412D-9FA1-4C12374BC1F0}" sibTransId="{3BA4DD12-D9EF-4AD8-94F6-083A346596F7}"/>
    <dgm:cxn modelId="{C62DAB36-AD49-48DA-B010-AA3C8D9BB65E}" type="presOf" srcId="{1E0EFE64-F522-4694-8967-C075CF2BB69C}" destId="{A02FA3A7-B8DE-4EDD-AF86-7025288929B1}" srcOrd="0" destOrd="0" presId="urn:microsoft.com/office/officeart/2005/8/layout/process1"/>
    <dgm:cxn modelId="{6841B91B-F72C-4677-9B30-8E34E9110DC4}" type="presOf" srcId="{BCD00CAB-631D-428C-84EA-A1AA45A9D37C}" destId="{C791A9EA-C1E7-4BBF-A49A-0A13B1018E53}" srcOrd="0" destOrd="0" presId="urn:microsoft.com/office/officeart/2005/8/layout/process1"/>
    <dgm:cxn modelId="{42B2953C-BA7D-4B08-BD4C-684ECCBB34F3}" srcId="{1E0EFE64-F522-4694-8967-C075CF2BB69C}" destId="{161879A7-E1DF-4354-BD7B-CF5EE091AA7C}" srcOrd="0" destOrd="0" parTransId="{51A9F286-A56F-42BB-BC15-A492D2998893}" sibTransId="{CA52C4A6-F681-4458-B635-EC3CDF7BC5AC}"/>
    <dgm:cxn modelId="{66B0FC84-6727-4C29-9DCF-FEA5B7F6EB95}" type="presOf" srcId="{53B8395A-A25A-4C65-8730-BE13A2EF380A}" destId="{FAB31B12-A28B-46AC-9453-F63A338436E0}" srcOrd="1" destOrd="0" presId="urn:microsoft.com/office/officeart/2005/8/layout/process1"/>
    <dgm:cxn modelId="{C842B4E3-FA71-4FA2-8636-76DB76ED6CC4}" type="presOf" srcId="{3E32D2DA-4E53-4A29-B3D0-F5738EE99B87}" destId="{BE41B1F0-4AB0-404E-B3FC-F4F83FE94154}" srcOrd="0" destOrd="0" presId="urn:microsoft.com/office/officeart/2005/8/layout/process1"/>
    <dgm:cxn modelId="{993DE914-FE34-4A8E-9DAC-E3B6F0A3A98F}" type="presOf" srcId="{CA52C4A6-F681-4458-B635-EC3CDF7BC5AC}" destId="{5F6F22B9-57C7-4094-B317-53A4CBBB9EE4}" srcOrd="0" destOrd="0" presId="urn:microsoft.com/office/officeart/2005/8/layout/process1"/>
    <dgm:cxn modelId="{784A8E7E-9F15-431F-ACDE-E66E1CC3B86D}" srcId="{1E0EFE64-F522-4694-8967-C075CF2BB69C}" destId="{3E32D2DA-4E53-4A29-B3D0-F5738EE99B87}" srcOrd="3" destOrd="0" parTransId="{0193B770-BFE7-494F-B039-7B3ECF0BC8C5}" sibTransId="{1FFC0A62-081A-46EB-8FCB-361A9BAAC4A2}"/>
    <dgm:cxn modelId="{90ABE6EC-3F88-4446-A1B2-2EC27E84DFEF}" type="presOf" srcId="{161879A7-E1DF-4354-BD7B-CF5EE091AA7C}" destId="{92DC7072-E640-4A9F-8602-D39C7365A981}" srcOrd="0" destOrd="0" presId="urn:microsoft.com/office/officeart/2005/8/layout/process1"/>
    <dgm:cxn modelId="{138802A9-FD2C-45E9-9956-5EE9766009B0}" type="presOf" srcId="{C0FDF9BF-1901-4908-8EB8-16E98650DBCE}" destId="{CADE6F79-18D2-4CB3-8903-186D970602D0}" srcOrd="0" destOrd="0" presId="urn:microsoft.com/office/officeart/2005/8/layout/process1"/>
    <dgm:cxn modelId="{1D6BE75F-825D-498A-B2C0-903FE51E8B51}" type="presParOf" srcId="{A02FA3A7-B8DE-4EDD-AF86-7025288929B1}" destId="{92DC7072-E640-4A9F-8602-D39C7365A981}" srcOrd="0" destOrd="0" presId="urn:microsoft.com/office/officeart/2005/8/layout/process1"/>
    <dgm:cxn modelId="{7978B549-50CA-4EE3-91C6-C783726B4731}" type="presParOf" srcId="{A02FA3A7-B8DE-4EDD-AF86-7025288929B1}" destId="{5F6F22B9-57C7-4094-B317-53A4CBBB9EE4}" srcOrd="1" destOrd="0" presId="urn:microsoft.com/office/officeart/2005/8/layout/process1"/>
    <dgm:cxn modelId="{3A5C1AA8-74DA-4CF0-8D88-FFF009A98555}" type="presParOf" srcId="{5F6F22B9-57C7-4094-B317-53A4CBBB9EE4}" destId="{49714E39-A8AF-4A94-A0A8-8A43A283E6DD}" srcOrd="0" destOrd="0" presId="urn:microsoft.com/office/officeart/2005/8/layout/process1"/>
    <dgm:cxn modelId="{55327EB2-FCB2-45A3-90FF-E0622EEE0529}" type="presParOf" srcId="{A02FA3A7-B8DE-4EDD-AF86-7025288929B1}" destId="{CADE6F79-18D2-4CB3-8903-186D970602D0}" srcOrd="2" destOrd="0" presId="urn:microsoft.com/office/officeart/2005/8/layout/process1"/>
    <dgm:cxn modelId="{F88AC5B0-5A67-4937-A0FD-1A1B8A67015B}" type="presParOf" srcId="{A02FA3A7-B8DE-4EDD-AF86-7025288929B1}" destId="{C04A7C94-BEFF-4F4F-B559-8FA9BED0F388}" srcOrd="3" destOrd="0" presId="urn:microsoft.com/office/officeart/2005/8/layout/process1"/>
    <dgm:cxn modelId="{ED722B78-BB20-41BF-909F-158C8DE3AF00}" type="presParOf" srcId="{C04A7C94-BEFF-4F4F-B559-8FA9BED0F388}" destId="{3EC3FBDD-EFCD-41D4-9213-B4EEF90EAE4C}" srcOrd="0" destOrd="0" presId="urn:microsoft.com/office/officeart/2005/8/layout/process1"/>
    <dgm:cxn modelId="{5B1DB165-50F1-49C4-9E4C-A12A3875DC6D}" type="presParOf" srcId="{A02FA3A7-B8DE-4EDD-AF86-7025288929B1}" destId="{C791A9EA-C1E7-4BBF-A49A-0A13B1018E53}" srcOrd="4" destOrd="0" presId="urn:microsoft.com/office/officeart/2005/8/layout/process1"/>
    <dgm:cxn modelId="{6E4503C4-1C32-46D5-9825-24E0E8BCC24E}" type="presParOf" srcId="{A02FA3A7-B8DE-4EDD-AF86-7025288929B1}" destId="{EF09531A-C011-44BF-A8E1-0CCAF8565231}" srcOrd="5" destOrd="0" presId="urn:microsoft.com/office/officeart/2005/8/layout/process1"/>
    <dgm:cxn modelId="{359A622D-2BB6-416D-B3EB-BB43A0144E38}" type="presParOf" srcId="{EF09531A-C011-44BF-A8E1-0CCAF8565231}" destId="{FAB31B12-A28B-46AC-9453-F63A338436E0}" srcOrd="0" destOrd="0" presId="urn:microsoft.com/office/officeart/2005/8/layout/process1"/>
    <dgm:cxn modelId="{47F331E9-5270-40EF-99E5-E17DC4CCA0C8}" type="presParOf" srcId="{A02FA3A7-B8DE-4EDD-AF86-7025288929B1}" destId="{BE41B1F0-4AB0-404E-B3FC-F4F83FE94154}" srcOrd="6" destOrd="0" presId="urn:microsoft.com/office/officeart/2005/8/layout/process1"/>
    <dgm:cxn modelId="{4F8BD0E0-A63D-40C6-9B39-61EC6C321976}" type="presParOf" srcId="{A02FA3A7-B8DE-4EDD-AF86-7025288929B1}" destId="{1D1CFC78-A0FA-46BF-95C8-5D087ABDAC7F}" srcOrd="7" destOrd="0" presId="urn:microsoft.com/office/officeart/2005/8/layout/process1"/>
    <dgm:cxn modelId="{0913845F-57FC-4C77-BE85-F87F1DA0195B}" type="presParOf" srcId="{1D1CFC78-A0FA-46BF-95C8-5D087ABDAC7F}" destId="{8D64AC11-4B4D-41B5-B8A3-27F4CD79BD5E}" srcOrd="0" destOrd="0" presId="urn:microsoft.com/office/officeart/2005/8/layout/process1"/>
    <dgm:cxn modelId="{49345C95-B2B6-45DD-8A3D-A5B0DA5220B3}" type="presParOf" srcId="{A02FA3A7-B8DE-4EDD-AF86-7025288929B1}" destId="{49E7FE06-17E6-412F-9EED-AB892400706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0EFE64-F522-4694-8967-C075CF2BB69C}" type="doc">
      <dgm:prSet loTypeId="urn:microsoft.com/office/officeart/2005/8/layout/process1" loCatId="process" qsTypeId="urn:microsoft.com/office/officeart/2005/8/quickstyle/simple2" qsCatId="simple" csTypeId="urn:microsoft.com/office/officeart/2005/8/colors/accent2_2" csCatId="accent2" phldr="1"/>
      <dgm:spPr/>
    </dgm:pt>
    <dgm:pt modelId="{161879A7-E1DF-4354-BD7B-CF5EE091AA7C}">
      <dgm:prSet phldrT="[文本]" custT="1"/>
      <dgm:spPr/>
      <dgm:t>
        <a:bodyPr/>
        <a:lstStyle/>
        <a:p>
          <a:r>
            <a:rPr lang="zh-CN" altLang="en-US" sz="1600" dirty="0" smtClean="0"/>
            <a:t>在商城申请代理合作</a:t>
          </a:r>
          <a:endParaRPr lang="zh-CN" altLang="en-US" sz="1600" dirty="0"/>
        </a:p>
      </dgm:t>
    </dgm:pt>
    <dgm:pt modelId="{51A9F286-A56F-42BB-BC15-A492D2998893}" type="parTrans" cxnId="{42B2953C-BA7D-4B08-BD4C-684ECCBB34F3}">
      <dgm:prSet/>
      <dgm:spPr/>
      <dgm:t>
        <a:bodyPr/>
        <a:lstStyle/>
        <a:p>
          <a:endParaRPr lang="zh-CN" altLang="en-US" sz="1600"/>
        </a:p>
      </dgm:t>
    </dgm:pt>
    <dgm:pt modelId="{CA52C4A6-F681-4458-B635-EC3CDF7BC5AC}" type="sibTrans" cxnId="{42B2953C-BA7D-4B08-BD4C-684ECCBB34F3}">
      <dgm:prSet custT="1"/>
      <dgm:spPr/>
      <dgm:t>
        <a:bodyPr/>
        <a:lstStyle/>
        <a:p>
          <a:endParaRPr lang="zh-CN" altLang="en-US" sz="1600"/>
        </a:p>
      </dgm:t>
    </dgm:pt>
    <dgm:pt modelId="{C0FDF9BF-1901-4908-8EB8-16E98650DBCE}">
      <dgm:prSet phldrT="[文本]" custT="1"/>
      <dgm:spPr/>
      <dgm:t>
        <a:bodyPr/>
        <a:lstStyle/>
        <a:p>
          <a:r>
            <a:rPr lang="zh-CN" altLang="en-US" sz="1600" dirty="0" smtClean="0"/>
            <a:t>提交个人资料</a:t>
          </a:r>
          <a:endParaRPr lang="zh-CN" altLang="en-US" sz="1600" dirty="0"/>
        </a:p>
      </dgm:t>
    </dgm:pt>
    <dgm:pt modelId="{7D598625-38C7-4DD7-9B0E-E6F4713D431A}" type="parTrans" cxnId="{06D97B27-F0D4-423F-AB41-26FEFF4B003C}">
      <dgm:prSet/>
      <dgm:spPr/>
      <dgm:t>
        <a:bodyPr/>
        <a:lstStyle/>
        <a:p>
          <a:endParaRPr lang="zh-CN" altLang="en-US" sz="1600"/>
        </a:p>
      </dgm:t>
    </dgm:pt>
    <dgm:pt modelId="{F2EB707E-A405-4EE0-B673-42B08BCE0E98}" type="sibTrans" cxnId="{06D97B27-F0D4-423F-AB41-26FEFF4B003C}">
      <dgm:prSet custT="1"/>
      <dgm:spPr/>
      <dgm:t>
        <a:bodyPr/>
        <a:lstStyle/>
        <a:p>
          <a:endParaRPr lang="zh-CN" altLang="en-US" sz="1600"/>
        </a:p>
      </dgm:t>
    </dgm:pt>
    <dgm:pt modelId="{BCD00CAB-631D-428C-84EA-A1AA45A9D37C}">
      <dgm:prSet phldrT="[文本]" custT="1"/>
      <dgm:spPr/>
      <dgm:t>
        <a:bodyPr/>
        <a:lstStyle/>
        <a:p>
          <a:r>
            <a:rPr lang="zh-CN" altLang="en-US" sz="1600" dirty="0" smtClean="0"/>
            <a:t>支付代理金</a:t>
          </a:r>
          <a:endParaRPr lang="zh-CN" altLang="en-US" sz="1600" dirty="0"/>
        </a:p>
      </dgm:t>
    </dgm:pt>
    <dgm:pt modelId="{C468873C-133C-4491-83B7-82B0C93C4795}" type="parTrans" cxnId="{D39DB78C-575B-48B9-A9B9-729196ED6CD1}">
      <dgm:prSet/>
      <dgm:spPr/>
      <dgm:t>
        <a:bodyPr/>
        <a:lstStyle/>
        <a:p>
          <a:endParaRPr lang="zh-CN" altLang="en-US" sz="1600"/>
        </a:p>
      </dgm:t>
    </dgm:pt>
    <dgm:pt modelId="{53B8395A-A25A-4C65-8730-BE13A2EF380A}" type="sibTrans" cxnId="{D39DB78C-575B-48B9-A9B9-729196ED6CD1}">
      <dgm:prSet custT="1"/>
      <dgm:spPr/>
      <dgm:t>
        <a:bodyPr/>
        <a:lstStyle/>
        <a:p>
          <a:endParaRPr lang="zh-CN" altLang="en-US" sz="1600"/>
        </a:p>
      </dgm:t>
    </dgm:pt>
    <dgm:pt modelId="{3E32D2DA-4E53-4A29-B3D0-F5738EE99B87}">
      <dgm:prSet phldrT="[文本]" custT="1"/>
      <dgm:spPr/>
      <dgm:t>
        <a:bodyPr/>
        <a:lstStyle/>
        <a:p>
          <a:r>
            <a:rPr lang="zh-CN" altLang="en-US" sz="1600" dirty="0" smtClean="0"/>
            <a:t>生成代理账号</a:t>
          </a:r>
          <a:endParaRPr lang="zh-CN" altLang="en-US" sz="1600" dirty="0"/>
        </a:p>
      </dgm:t>
    </dgm:pt>
    <dgm:pt modelId="{0193B770-BFE7-494F-B039-7B3ECF0BC8C5}" type="parTrans" cxnId="{784A8E7E-9F15-431F-ACDE-E66E1CC3B86D}">
      <dgm:prSet/>
      <dgm:spPr/>
      <dgm:t>
        <a:bodyPr/>
        <a:lstStyle/>
        <a:p>
          <a:endParaRPr lang="zh-CN" altLang="en-US" sz="1600"/>
        </a:p>
      </dgm:t>
    </dgm:pt>
    <dgm:pt modelId="{1FFC0A62-081A-46EB-8FCB-361A9BAAC4A2}" type="sibTrans" cxnId="{784A8E7E-9F15-431F-ACDE-E66E1CC3B86D}">
      <dgm:prSet custT="1"/>
      <dgm:spPr/>
      <dgm:t>
        <a:bodyPr/>
        <a:lstStyle/>
        <a:p>
          <a:endParaRPr lang="zh-CN" altLang="en-US" sz="1600"/>
        </a:p>
      </dgm:t>
    </dgm:pt>
    <dgm:pt modelId="{7176AA58-DA71-495D-A99F-56C2ADE01523}">
      <dgm:prSet phldrT="[文本]" custT="1"/>
      <dgm:spPr/>
      <dgm:t>
        <a:bodyPr/>
        <a:lstStyle/>
        <a:p>
          <a:r>
            <a:rPr lang="zh-CN" altLang="en-US" sz="1400" dirty="0" smtClean="0"/>
            <a:t>获取推广链接和二维码</a:t>
          </a:r>
          <a:endParaRPr lang="zh-CN" altLang="en-US" sz="1400" dirty="0"/>
        </a:p>
      </dgm:t>
    </dgm:pt>
    <dgm:pt modelId="{EABCC16B-A48D-412D-9FA1-4C12374BC1F0}" type="parTrans" cxnId="{47254ACD-C7ED-4D24-95CD-66F8E0F693D0}">
      <dgm:prSet/>
      <dgm:spPr/>
      <dgm:t>
        <a:bodyPr/>
        <a:lstStyle/>
        <a:p>
          <a:endParaRPr lang="zh-CN" altLang="en-US" sz="1600"/>
        </a:p>
      </dgm:t>
    </dgm:pt>
    <dgm:pt modelId="{3BA4DD12-D9EF-4AD8-94F6-083A346596F7}" type="sibTrans" cxnId="{47254ACD-C7ED-4D24-95CD-66F8E0F693D0}">
      <dgm:prSet/>
      <dgm:spPr/>
      <dgm:t>
        <a:bodyPr/>
        <a:lstStyle/>
        <a:p>
          <a:endParaRPr lang="zh-CN" altLang="en-US" sz="1600"/>
        </a:p>
      </dgm:t>
    </dgm:pt>
    <dgm:pt modelId="{A02FA3A7-B8DE-4EDD-AF86-7025288929B1}" type="pres">
      <dgm:prSet presAssocID="{1E0EFE64-F522-4694-8967-C075CF2BB69C}" presName="Name0" presStyleCnt="0">
        <dgm:presLayoutVars>
          <dgm:dir/>
          <dgm:resizeHandles val="exact"/>
        </dgm:presLayoutVars>
      </dgm:prSet>
      <dgm:spPr/>
    </dgm:pt>
    <dgm:pt modelId="{92DC7072-E640-4A9F-8602-D39C7365A981}" type="pres">
      <dgm:prSet presAssocID="{161879A7-E1DF-4354-BD7B-CF5EE091AA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F22B9-57C7-4094-B317-53A4CBBB9EE4}" type="pres">
      <dgm:prSet presAssocID="{CA52C4A6-F681-4458-B635-EC3CDF7BC5A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9714E39-A8AF-4A94-A0A8-8A43A283E6DD}" type="pres">
      <dgm:prSet presAssocID="{CA52C4A6-F681-4458-B635-EC3CDF7BC5A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CADE6F79-18D2-4CB3-8903-186D970602D0}" type="pres">
      <dgm:prSet presAssocID="{C0FDF9BF-1901-4908-8EB8-16E98650DBC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A7C94-BEFF-4F4F-B559-8FA9BED0F388}" type="pres">
      <dgm:prSet presAssocID="{F2EB707E-A405-4EE0-B673-42B08BCE0E98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EC3FBDD-EFCD-41D4-9213-B4EEF90EAE4C}" type="pres">
      <dgm:prSet presAssocID="{F2EB707E-A405-4EE0-B673-42B08BCE0E98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791A9EA-C1E7-4BBF-A49A-0A13B1018E53}" type="pres">
      <dgm:prSet presAssocID="{BCD00CAB-631D-428C-84EA-A1AA45A9D37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9531A-C011-44BF-A8E1-0CCAF8565231}" type="pres">
      <dgm:prSet presAssocID="{53B8395A-A25A-4C65-8730-BE13A2EF380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AB31B12-A28B-46AC-9453-F63A338436E0}" type="pres">
      <dgm:prSet presAssocID="{53B8395A-A25A-4C65-8730-BE13A2EF380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BE41B1F0-4AB0-404E-B3FC-F4F83FE94154}" type="pres">
      <dgm:prSet presAssocID="{3E32D2DA-4E53-4A29-B3D0-F5738EE99B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1CFC78-A0FA-46BF-95C8-5D087ABDAC7F}" type="pres">
      <dgm:prSet presAssocID="{1FFC0A62-081A-46EB-8FCB-361A9BAAC4A2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8D64AC11-4B4D-41B5-B8A3-27F4CD79BD5E}" type="pres">
      <dgm:prSet presAssocID="{1FFC0A62-081A-46EB-8FCB-361A9BAAC4A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9E7FE06-17E6-412F-9EED-AB8924007061}" type="pres">
      <dgm:prSet presAssocID="{7176AA58-DA71-495D-A99F-56C2ADE0152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B321CC-BE14-41C3-BB20-7F7629FA50EC}" type="presOf" srcId="{CA52C4A6-F681-4458-B635-EC3CDF7BC5AC}" destId="{49714E39-A8AF-4A94-A0A8-8A43A283E6DD}" srcOrd="1" destOrd="0" presId="urn:microsoft.com/office/officeart/2005/8/layout/process1"/>
    <dgm:cxn modelId="{D39DB78C-575B-48B9-A9B9-729196ED6CD1}" srcId="{1E0EFE64-F522-4694-8967-C075CF2BB69C}" destId="{BCD00CAB-631D-428C-84EA-A1AA45A9D37C}" srcOrd="2" destOrd="0" parTransId="{C468873C-133C-4491-83B7-82B0C93C4795}" sibTransId="{53B8395A-A25A-4C65-8730-BE13A2EF380A}"/>
    <dgm:cxn modelId="{EC6E0F41-B1A7-414B-BD4F-F7415D18124C}" type="presOf" srcId="{7176AA58-DA71-495D-A99F-56C2ADE01523}" destId="{49E7FE06-17E6-412F-9EED-AB8924007061}" srcOrd="0" destOrd="0" presId="urn:microsoft.com/office/officeart/2005/8/layout/process1"/>
    <dgm:cxn modelId="{E6312DC3-506F-4A6B-981C-13FEFB08F9D0}" type="presOf" srcId="{F2EB707E-A405-4EE0-B673-42B08BCE0E98}" destId="{C04A7C94-BEFF-4F4F-B559-8FA9BED0F388}" srcOrd="0" destOrd="0" presId="urn:microsoft.com/office/officeart/2005/8/layout/process1"/>
    <dgm:cxn modelId="{B30B3178-AD6F-46A7-AAA5-161708B96DA6}" type="presOf" srcId="{53B8395A-A25A-4C65-8730-BE13A2EF380A}" destId="{EF09531A-C011-44BF-A8E1-0CCAF8565231}" srcOrd="0" destOrd="0" presId="urn:microsoft.com/office/officeart/2005/8/layout/process1"/>
    <dgm:cxn modelId="{06D97B27-F0D4-423F-AB41-26FEFF4B003C}" srcId="{1E0EFE64-F522-4694-8967-C075CF2BB69C}" destId="{C0FDF9BF-1901-4908-8EB8-16E98650DBCE}" srcOrd="1" destOrd="0" parTransId="{7D598625-38C7-4DD7-9B0E-E6F4713D431A}" sibTransId="{F2EB707E-A405-4EE0-B673-42B08BCE0E98}"/>
    <dgm:cxn modelId="{F4F8F178-61BE-4A53-9C77-5FC6F59E1699}" type="presOf" srcId="{161879A7-E1DF-4354-BD7B-CF5EE091AA7C}" destId="{92DC7072-E640-4A9F-8602-D39C7365A981}" srcOrd="0" destOrd="0" presId="urn:microsoft.com/office/officeart/2005/8/layout/process1"/>
    <dgm:cxn modelId="{5247CF70-7193-42A8-84BE-F80B172D3FA5}" type="presOf" srcId="{CA52C4A6-F681-4458-B635-EC3CDF7BC5AC}" destId="{5F6F22B9-57C7-4094-B317-53A4CBBB9EE4}" srcOrd="0" destOrd="0" presId="urn:microsoft.com/office/officeart/2005/8/layout/process1"/>
    <dgm:cxn modelId="{064B7F3E-DE20-4C9E-9C5D-DD20C7DEA53D}" type="presOf" srcId="{F2EB707E-A405-4EE0-B673-42B08BCE0E98}" destId="{3EC3FBDD-EFCD-41D4-9213-B4EEF90EAE4C}" srcOrd="1" destOrd="0" presId="urn:microsoft.com/office/officeart/2005/8/layout/process1"/>
    <dgm:cxn modelId="{BA29C611-736A-442C-9178-13FEC81CAECB}" type="presOf" srcId="{3E32D2DA-4E53-4A29-B3D0-F5738EE99B87}" destId="{BE41B1F0-4AB0-404E-B3FC-F4F83FE94154}" srcOrd="0" destOrd="0" presId="urn:microsoft.com/office/officeart/2005/8/layout/process1"/>
    <dgm:cxn modelId="{47254ACD-C7ED-4D24-95CD-66F8E0F693D0}" srcId="{1E0EFE64-F522-4694-8967-C075CF2BB69C}" destId="{7176AA58-DA71-495D-A99F-56C2ADE01523}" srcOrd="4" destOrd="0" parTransId="{EABCC16B-A48D-412D-9FA1-4C12374BC1F0}" sibTransId="{3BA4DD12-D9EF-4AD8-94F6-083A346596F7}"/>
    <dgm:cxn modelId="{F5811D41-408E-4323-8711-1822DD5E7BF5}" type="presOf" srcId="{1FFC0A62-081A-46EB-8FCB-361A9BAAC4A2}" destId="{1D1CFC78-A0FA-46BF-95C8-5D087ABDAC7F}" srcOrd="0" destOrd="0" presId="urn:microsoft.com/office/officeart/2005/8/layout/process1"/>
    <dgm:cxn modelId="{07545860-FB43-4380-90B4-9ED9D85197D9}" type="presOf" srcId="{53B8395A-A25A-4C65-8730-BE13A2EF380A}" destId="{FAB31B12-A28B-46AC-9453-F63A338436E0}" srcOrd="1" destOrd="0" presId="urn:microsoft.com/office/officeart/2005/8/layout/process1"/>
    <dgm:cxn modelId="{42B2953C-BA7D-4B08-BD4C-684ECCBB34F3}" srcId="{1E0EFE64-F522-4694-8967-C075CF2BB69C}" destId="{161879A7-E1DF-4354-BD7B-CF5EE091AA7C}" srcOrd="0" destOrd="0" parTransId="{51A9F286-A56F-42BB-BC15-A492D2998893}" sibTransId="{CA52C4A6-F681-4458-B635-EC3CDF7BC5AC}"/>
    <dgm:cxn modelId="{8A39590B-6B5E-4867-B5AE-4A092FB0CDAA}" type="presOf" srcId="{C0FDF9BF-1901-4908-8EB8-16E98650DBCE}" destId="{CADE6F79-18D2-4CB3-8903-186D970602D0}" srcOrd="0" destOrd="0" presId="urn:microsoft.com/office/officeart/2005/8/layout/process1"/>
    <dgm:cxn modelId="{64B349DC-968B-42B3-A936-8E322269A6BB}" type="presOf" srcId="{1FFC0A62-081A-46EB-8FCB-361A9BAAC4A2}" destId="{8D64AC11-4B4D-41B5-B8A3-27F4CD79BD5E}" srcOrd="1" destOrd="0" presId="urn:microsoft.com/office/officeart/2005/8/layout/process1"/>
    <dgm:cxn modelId="{B366F0D0-18E9-4B5B-91AD-F1F638F03CFE}" type="presOf" srcId="{BCD00CAB-631D-428C-84EA-A1AA45A9D37C}" destId="{C791A9EA-C1E7-4BBF-A49A-0A13B1018E53}" srcOrd="0" destOrd="0" presId="urn:microsoft.com/office/officeart/2005/8/layout/process1"/>
    <dgm:cxn modelId="{784A8E7E-9F15-431F-ACDE-E66E1CC3B86D}" srcId="{1E0EFE64-F522-4694-8967-C075CF2BB69C}" destId="{3E32D2DA-4E53-4A29-B3D0-F5738EE99B87}" srcOrd="3" destOrd="0" parTransId="{0193B770-BFE7-494F-B039-7B3ECF0BC8C5}" sibTransId="{1FFC0A62-081A-46EB-8FCB-361A9BAAC4A2}"/>
    <dgm:cxn modelId="{E267449B-6128-4106-8986-DC67FDC1B023}" type="presOf" srcId="{1E0EFE64-F522-4694-8967-C075CF2BB69C}" destId="{A02FA3A7-B8DE-4EDD-AF86-7025288929B1}" srcOrd="0" destOrd="0" presId="urn:microsoft.com/office/officeart/2005/8/layout/process1"/>
    <dgm:cxn modelId="{44D22ADA-6384-4C61-8554-B0FAB6C9F156}" type="presParOf" srcId="{A02FA3A7-B8DE-4EDD-AF86-7025288929B1}" destId="{92DC7072-E640-4A9F-8602-D39C7365A981}" srcOrd="0" destOrd="0" presId="urn:microsoft.com/office/officeart/2005/8/layout/process1"/>
    <dgm:cxn modelId="{15D33212-248A-4110-B52A-3788DA951A76}" type="presParOf" srcId="{A02FA3A7-B8DE-4EDD-AF86-7025288929B1}" destId="{5F6F22B9-57C7-4094-B317-53A4CBBB9EE4}" srcOrd="1" destOrd="0" presId="urn:microsoft.com/office/officeart/2005/8/layout/process1"/>
    <dgm:cxn modelId="{BD2AE701-EF4C-45D7-9E3A-75E2F3C8CCC5}" type="presParOf" srcId="{5F6F22B9-57C7-4094-B317-53A4CBBB9EE4}" destId="{49714E39-A8AF-4A94-A0A8-8A43A283E6DD}" srcOrd="0" destOrd="0" presId="urn:microsoft.com/office/officeart/2005/8/layout/process1"/>
    <dgm:cxn modelId="{77EAABB2-08F9-4DF1-B28B-480C91DCC88F}" type="presParOf" srcId="{A02FA3A7-B8DE-4EDD-AF86-7025288929B1}" destId="{CADE6F79-18D2-4CB3-8903-186D970602D0}" srcOrd="2" destOrd="0" presId="urn:microsoft.com/office/officeart/2005/8/layout/process1"/>
    <dgm:cxn modelId="{94893D83-9B17-4351-89D3-31640116440E}" type="presParOf" srcId="{A02FA3A7-B8DE-4EDD-AF86-7025288929B1}" destId="{C04A7C94-BEFF-4F4F-B559-8FA9BED0F388}" srcOrd="3" destOrd="0" presId="urn:microsoft.com/office/officeart/2005/8/layout/process1"/>
    <dgm:cxn modelId="{9F7307DD-D78C-4D56-BF12-B301234CB281}" type="presParOf" srcId="{C04A7C94-BEFF-4F4F-B559-8FA9BED0F388}" destId="{3EC3FBDD-EFCD-41D4-9213-B4EEF90EAE4C}" srcOrd="0" destOrd="0" presId="urn:microsoft.com/office/officeart/2005/8/layout/process1"/>
    <dgm:cxn modelId="{9ED8615C-BC23-4283-B63F-091381E327D6}" type="presParOf" srcId="{A02FA3A7-B8DE-4EDD-AF86-7025288929B1}" destId="{C791A9EA-C1E7-4BBF-A49A-0A13B1018E53}" srcOrd="4" destOrd="0" presId="urn:microsoft.com/office/officeart/2005/8/layout/process1"/>
    <dgm:cxn modelId="{263BBC39-CA7B-4EF2-A6A3-49BDAB15FCEA}" type="presParOf" srcId="{A02FA3A7-B8DE-4EDD-AF86-7025288929B1}" destId="{EF09531A-C011-44BF-A8E1-0CCAF8565231}" srcOrd="5" destOrd="0" presId="urn:microsoft.com/office/officeart/2005/8/layout/process1"/>
    <dgm:cxn modelId="{6D90FB55-5E8D-4989-8FB8-D7EF021CD4A3}" type="presParOf" srcId="{EF09531A-C011-44BF-A8E1-0CCAF8565231}" destId="{FAB31B12-A28B-46AC-9453-F63A338436E0}" srcOrd="0" destOrd="0" presId="urn:microsoft.com/office/officeart/2005/8/layout/process1"/>
    <dgm:cxn modelId="{9A99076D-58F2-41CB-856C-7B810CE22DC2}" type="presParOf" srcId="{A02FA3A7-B8DE-4EDD-AF86-7025288929B1}" destId="{BE41B1F0-4AB0-404E-B3FC-F4F83FE94154}" srcOrd="6" destOrd="0" presId="urn:microsoft.com/office/officeart/2005/8/layout/process1"/>
    <dgm:cxn modelId="{895F1EC4-0351-4C4E-A498-43F3459A1BC9}" type="presParOf" srcId="{A02FA3A7-B8DE-4EDD-AF86-7025288929B1}" destId="{1D1CFC78-A0FA-46BF-95C8-5D087ABDAC7F}" srcOrd="7" destOrd="0" presId="urn:microsoft.com/office/officeart/2005/8/layout/process1"/>
    <dgm:cxn modelId="{2D7C1523-58B2-4833-AE68-B786CE2E65BA}" type="presParOf" srcId="{1D1CFC78-A0FA-46BF-95C8-5D087ABDAC7F}" destId="{8D64AC11-4B4D-41B5-B8A3-27F4CD79BD5E}" srcOrd="0" destOrd="0" presId="urn:microsoft.com/office/officeart/2005/8/layout/process1"/>
    <dgm:cxn modelId="{AAE951CB-2F0B-4475-B78A-161C2C68B115}" type="presParOf" srcId="{A02FA3A7-B8DE-4EDD-AF86-7025288929B1}" destId="{49E7FE06-17E6-412F-9EED-AB892400706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C7072-E640-4A9F-8602-D39C7365A981}">
      <dsp:nvSpPr>
        <dsp:cNvPr id="0" name=""/>
        <dsp:cNvSpPr/>
      </dsp:nvSpPr>
      <dsp:spPr>
        <a:xfrm>
          <a:off x="8706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上传服装样板</a:t>
          </a:r>
          <a:endParaRPr lang="zh-CN" altLang="en-US" sz="1600" kern="1200" dirty="0"/>
        </a:p>
      </dsp:txBody>
      <dsp:txXfrm>
        <a:off x="25578" y="16872"/>
        <a:ext cx="1315137" cy="542320"/>
      </dsp:txXfrm>
    </dsp:sp>
    <dsp:sp modelId="{5F6F22B9-57C7-4094-B317-53A4CBBB9EE4}">
      <dsp:nvSpPr>
        <dsp:cNvPr id="0" name=""/>
        <dsp:cNvSpPr/>
      </dsp:nvSpPr>
      <dsp:spPr>
        <a:xfrm>
          <a:off x="1492476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492476" y="187674"/>
        <a:ext cx="200173" cy="200714"/>
      </dsp:txXfrm>
    </dsp:sp>
    <dsp:sp modelId="{CADE6F79-18D2-4CB3-8903-186D970602D0}">
      <dsp:nvSpPr>
        <dsp:cNvPr id="0" name=""/>
        <dsp:cNvSpPr/>
      </dsp:nvSpPr>
      <dsp:spPr>
        <a:xfrm>
          <a:off x="1897141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参与服装预售</a:t>
          </a:r>
          <a:endParaRPr lang="zh-CN" altLang="en-US" sz="1600" kern="1200" dirty="0"/>
        </a:p>
      </dsp:txBody>
      <dsp:txXfrm>
        <a:off x="1914013" y="16872"/>
        <a:ext cx="1315137" cy="542320"/>
      </dsp:txXfrm>
    </dsp:sp>
    <dsp:sp modelId="{C04A7C94-BEFF-4F4F-B559-8FA9BED0F388}">
      <dsp:nvSpPr>
        <dsp:cNvPr id="0" name=""/>
        <dsp:cNvSpPr/>
      </dsp:nvSpPr>
      <dsp:spPr>
        <a:xfrm>
          <a:off x="3380911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380911" y="187674"/>
        <a:ext cx="200173" cy="200714"/>
      </dsp:txXfrm>
    </dsp:sp>
    <dsp:sp modelId="{C791A9EA-C1E7-4BBF-A49A-0A13B1018E53}">
      <dsp:nvSpPr>
        <dsp:cNvPr id="0" name=""/>
        <dsp:cNvSpPr/>
      </dsp:nvSpPr>
      <dsp:spPr>
        <a:xfrm>
          <a:off x="3785575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达到预售上限</a:t>
          </a:r>
          <a:endParaRPr lang="zh-CN" altLang="en-US" sz="1600" kern="1200" dirty="0"/>
        </a:p>
      </dsp:txBody>
      <dsp:txXfrm>
        <a:off x="3802447" y="16872"/>
        <a:ext cx="1315137" cy="542320"/>
      </dsp:txXfrm>
    </dsp:sp>
    <dsp:sp modelId="{EF09531A-C011-44BF-A8E1-0CCAF8565231}">
      <dsp:nvSpPr>
        <dsp:cNvPr id="0" name=""/>
        <dsp:cNvSpPr/>
      </dsp:nvSpPr>
      <dsp:spPr>
        <a:xfrm>
          <a:off x="5269345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269345" y="187674"/>
        <a:ext cx="200173" cy="200714"/>
      </dsp:txXfrm>
    </dsp:sp>
    <dsp:sp modelId="{BE41B1F0-4AB0-404E-B3FC-F4F83FE94154}">
      <dsp:nvSpPr>
        <dsp:cNvPr id="0" name=""/>
        <dsp:cNvSpPr/>
      </dsp:nvSpPr>
      <dsp:spPr>
        <a:xfrm>
          <a:off x="5674010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通知用户购买</a:t>
          </a:r>
          <a:endParaRPr lang="zh-CN" altLang="en-US" sz="1600" kern="1200" dirty="0"/>
        </a:p>
      </dsp:txBody>
      <dsp:txXfrm>
        <a:off x="5690882" y="16872"/>
        <a:ext cx="1315137" cy="542320"/>
      </dsp:txXfrm>
    </dsp:sp>
    <dsp:sp modelId="{1D1CFC78-A0FA-46BF-95C8-5D087ABDAC7F}">
      <dsp:nvSpPr>
        <dsp:cNvPr id="0" name=""/>
        <dsp:cNvSpPr/>
      </dsp:nvSpPr>
      <dsp:spPr>
        <a:xfrm>
          <a:off x="7157780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7157780" y="187674"/>
        <a:ext cx="200173" cy="200714"/>
      </dsp:txXfrm>
    </dsp:sp>
    <dsp:sp modelId="{49E7FE06-17E6-412F-9EED-AB8924007061}">
      <dsp:nvSpPr>
        <dsp:cNvPr id="0" name=""/>
        <dsp:cNvSpPr/>
      </dsp:nvSpPr>
      <dsp:spPr>
        <a:xfrm>
          <a:off x="7562444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生产发货</a:t>
          </a:r>
          <a:endParaRPr lang="zh-CN" altLang="en-US" sz="1400" kern="1200" dirty="0"/>
        </a:p>
      </dsp:txBody>
      <dsp:txXfrm>
        <a:off x="7579316" y="16872"/>
        <a:ext cx="1315137" cy="542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C7072-E640-4A9F-8602-D39C7365A981}">
      <dsp:nvSpPr>
        <dsp:cNvPr id="0" name=""/>
        <dsp:cNvSpPr/>
      </dsp:nvSpPr>
      <dsp:spPr>
        <a:xfrm>
          <a:off x="8706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访问商城</a:t>
          </a:r>
          <a:endParaRPr lang="zh-CN" altLang="en-US" sz="1600" kern="1200" dirty="0"/>
        </a:p>
      </dsp:txBody>
      <dsp:txXfrm>
        <a:off x="25578" y="16872"/>
        <a:ext cx="1315137" cy="542320"/>
      </dsp:txXfrm>
    </dsp:sp>
    <dsp:sp modelId="{5F6F22B9-57C7-4094-B317-53A4CBBB9EE4}">
      <dsp:nvSpPr>
        <dsp:cNvPr id="0" name=""/>
        <dsp:cNvSpPr/>
      </dsp:nvSpPr>
      <dsp:spPr>
        <a:xfrm>
          <a:off x="1492476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492476" y="187674"/>
        <a:ext cx="200173" cy="200714"/>
      </dsp:txXfrm>
    </dsp:sp>
    <dsp:sp modelId="{CADE6F79-18D2-4CB3-8903-186D970602D0}">
      <dsp:nvSpPr>
        <dsp:cNvPr id="0" name=""/>
        <dsp:cNvSpPr/>
      </dsp:nvSpPr>
      <dsp:spPr>
        <a:xfrm>
          <a:off x="1897141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浏览在售商品</a:t>
          </a:r>
          <a:endParaRPr lang="zh-CN" altLang="en-US" sz="1600" kern="1200" dirty="0"/>
        </a:p>
      </dsp:txBody>
      <dsp:txXfrm>
        <a:off x="1914013" y="16872"/>
        <a:ext cx="1315137" cy="542320"/>
      </dsp:txXfrm>
    </dsp:sp>
    <dsp:sp modelId="{C04A7C94-BEFF-4F4F-B559-8FA9BED0F388}">
      <dsp:nvSpPr>
        <dsp:cNvPr id="0" name=""/>
        <dsp:cNvSpPr/>
      </dsp:nvSpPr>
      <dsp:spPr>
        <a:xfrm>
          <a:off x="3380911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380911" y="187674"/>
        <a:ext cx="200173" cy="200714"/>
      </dsp:txXfrm>
    </dsp:sp>
    <dsp:sp modelId="{C791A9EA-C1E7-4BBF-A49A-0A13B1018E53}">
      <dsp:nvSpPr>
        <dsp:cNvPr id="0" name=""/>
        <dsp:cNvSpPr/>
      </dsp:nvSpPr>
      <dsp:spPr>
        <a:xfrm>
          <a:off x="3785575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确认订单</a:t>
          </a:r>
          <a:endParaRPr lang="zh-CN" altLang="en-US" sz="1600" kern="1200" dirty="0"/>
        </a:p>
      </dsp:txBody>
      <dsp:txXfrm>
        <a:off x="3802447" y="16872"/>
        <a:ext cx="1315137" cy="542320"/>
      </dsp:txXfrm>
    </dsp:sp>
    <dsp:sp modelId="{EF09531A-C011-44BF-A8E1-0CCAF8565231}">
      <dsp:nvSpPr>
        <dsp:cNvPr id="0" name=""/>
        <dsp:cNvSpPr/>
      </dsp:nvSpPr>
      <dsp:spPr>
        <a:xfrm>
          <a:off x="5269345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269345" y="187674"/>
        <a:ext cx="200173" cy="200714"/>
      </dsp:txXfrm>
    </dsp:sp>
    <dsp:sp modelId="{BE41B1F0-4AB0-404E-B3FC-F4F83FE94154}">
      <dsp:nvSpPr>
        <dsp:cNvPr id="0" name=""/>
        <dsp:cNvSpPr/>
      </dsp:nvSpPr>
      <dsp:spPr>
        <a:xfrm>
          <a:off x="5674010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完成支付</a:t>
          </a:r>
          <a:endParaRPr lang="zh-CN" altLang="en-US" sz="1600" kern="1200" dirty="0"/>
        </a:p>
      </dsp:txBody>
      <dsp:txXfrm>
        <a:off x="5690882" y="16872"/>
        <a:ext cx="1315137" cy="542320"/>
      </dsp:txXfrm>
    </dsp:sp>
    <dsp:sp modelId="{1D1CFC78-A0FA-46BF-95C8-5D087ABDAC7F}">
      <dsp:nvSpPr>
        <dsp:cNvPr id="0" name=""/>
        <dsp:cNvSpPr/>
      </dsp:nvSpPr>
      <dsp:spPr>
        <a:xfrm>
          <a:off x="7157780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7157780" y="187674"/>
        <a:ext cx="200173" cy="200714"/>
      </dsp:txXfrm>
    </dsp:sp>
    <dsp:sp modelId="{49E7FE06-17E6-412F-9EED-AB8924007061}">
      <dsp:nvSpPr>
        <dsp:cNvPr id="0" name=""/>
        <dsp:cNvSpPr/>
      </dsp:nvSpPr>
      <dsp:spPr>
        <a:xfrm>
          <a:off x="7562444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生产发货</a:t>
          </a:r>
          <a:endParaRPr lang="zh-CN" altLang="en-US" sz="1400" kern="1200" dirty="0"/>
        </a:p>
      </dsp:txBody>
      <dsp:txXfrm>
        <a:off x="7579316" y="16872"/>
        <a:ext cx="1315137" cy="542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C7072-E640-4A9F-8602-D39C7365A981}">
      <dsp:nvSpPr>
        <dsp:cNvPr id="0" name=""/>
        <dsp:cNvSpPr/>
      </dsp:nvSpPr>
      <dsp:spPr>
        <a:xfrm>
          <a:off x="8706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制作图文直播</a:t>
          </a:r>
          <a:endParaRPr lang="zh-CN" altLang="en-US" sz="1600" kern="1200" dirty="0"/>
        </a:p>
      </dsp:txBody>
      <dsp:txXfrm>
        <a:off x="25578" y="16872"/>
        <a:ext cx="1315137" cy="542320"/>
      </dsp:txXfrm>
    </dsp:sp>
    <dsp:sp modelId="{5F6F22B9-57C7-4094-B317-53A4CBBB9EE4}">
      <dsp:nvSpPr>
        <dsp:cNvPr id="0" name=""/>
        <dsp:cNvSpPr/>
      </dsp:nvSpPr>
      <dsp:spPr>
        <a:xfrm>
          <a:off x="1492476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492476" y="187674"/>
        <a:ext cx="200173" cy="200714"/>
      </dsp:txXfrm>
    </dsp:sp>
    <dsp:sp modelId="{CADE6F79-18D2-4CB3-8903-186D970602D0}">
      <dsp:nvSpPr>
        <dsp:cNvPr id="0" name=""/>
        <dsp:cNvSpPr/>
      </dsp:nvSpPr>
      <dsp:spPr>
        <a:xfrm>
          <a:off x="1897141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访问分享的网页链接</a:t>
          </a:r>
          <a:endParaRPr lang="zh-CN" altLang="en-US" sz="1600" kern="1200" dirty="0"/>
        </a:p>
      </dsp:txBody>
      <dsp:txXfrm>
        <a:off x="1914013" y="16872"/>
        <a:ext cx="1315137" cy="542320"/>
      </dsp:txXfrm>
    </dsp:sp>
    <dsp:sp modelId="{C04A7C94-BEFF-4F4F-B559-8FA9BED0F388}">
      <dsp:nvSpPr>
        <dsp:cNvPr id="0" name=""/>
        <dsp:cNvSpPr/>
      </dsp:nvSpPr>
      <dsp:spPr>
        <a:xfrm>
          <a:off x="3380911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380911" y="187674"/>
        <a:ext cx="200173" cy="200714"/>
      </dsp:txXfrm>
    </dsp:sp>
    <dsp:sp modelId="{C791A9EA-C1E7-4BBF-A49A-0A13B1018E53}">
      <dsp:nvSpPr>
        <dsp:cNvPr id="0" name=""/>
        <dsp:cNvSpPr/>
      </dsp:nvSpPr>
      <dsp:spPr>
        <a:xfrm>
          <a:off x="3785575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确认订单</a:t>
          </a:r>
          <a:endParaRPr lang="zh-CN" altLang="en-US" sz="1600" kern="1200" dirty="0"/>
        </a:p>
      </dsp:txBody>
      <dsp:txXfrm>
        <a:off x="3802447" y="16872"/>
        <a:ext cx="1315137" cy="542320"/>
      </dsp:txXfrm>
    </dsp:sp>
    <dsp:sp modelId="{EF09531A-C011-44BF-A8E1-0CCAF8565231}">
      <dsp:nvSpPr>
        <dsp:cNvPr id="0" name=""/>
        <dsp:cNvSpPr/>
      </dsp:nvSpPr>
      <dsp:spPr>
        <a:xfrm>
          <a:off x="5269345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269345" y="187674"/>
        <a:ext cx="200173" cy="200714"/>
      </dsp:txXfrm>
    </dsp:sp>
    <dsp:sp modelId="{BE41B1F0-4AB0-404E-B3FC-F4F83FE94154}">
      <dsp:nvSpPr>
        <dsp:cNvPr id="0" name=""/>
        <dsp:cNvSpPr/>
      </dsp:nvSpPr>
      <dsp:spPr>
        <a:xfrm>
          <a:off x="5674010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完成支付</a:t>
          </a:r>
          <a:endParaRPr lang="zh-CN" altLang="en-US" sz="1600" kern="1200" dirty="0"/>
        </a:p>
      </dsp:txBody>
      <dsp:txXfrm>
        <a:off x="5690882" y="16872"/>
        <a:ext cx="1315137" cy="542320"/>
      </dsp:txXfrm>
    </dsp:sp>
    <dsp:sp modelId="{1D1CFC78-A0FA-46BF-95C8-5D087ABDAC7F}">
      <dsp:nvSpPr>
        <dsp:cNvPr id="0" name=""/>
        <dsp:cNvSpPr/>
      </dsp:nvSpPr>
      <dsp:spPr>
        <a:xfrm>
          <a:off x="7157780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7157780" y="187674"/>
        <a:ext cx="200173" cy="200714"/>
      </dsp:txXfrm>
    </dsp:sp>
    <dsp:sp modelId="{49E7FE06-17E6-412F-9EED-AB8924007061}">
      <dsp:nvSpPr>
        <dsp:cNvPr id="0" name=""/>
        <dsp:cNvSpPr/>
      </dsp:nvSpPr>
      <dsp:spPr>
        <a:xfrm>
          <a:off x="7562444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生产发货</a:t>
          </a:r>
          <a:endParaRPr lang="zh-CN" altLang="en-US" sz="1400" kern="1200" dirty="0"/>
        </a:p>
      </dsp:txBody>
      <dsp:txXfrm>
        <a:off x="7579316" y="16872"/>
        <a:ext cx="1315137" cy="542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C7072-E640-4A9F-8602-D39C7365A981}">
      <dsp:nvSpPr>
        <dsp:cNvPr id="0" name=""/>
        <dsp:cNvSpPr/>
      </dsp:nvSpPr>
      <dsp:spPr>
        <a:xfrm>
          <a:off x="8706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在商城申请代理合作</a:t>
          </a:r>
          <a:endParaRPr lang="zh-CN" altLang="en-US" sz="1600" kern="1200" dirty="0"/>
        </a:p>
      </dsp:txBody>
      <dsp:txXfrm>
        <a:off x="25578" y="16872"/>
        <a:ext cx="1315137" cy="542320"/>
      </dsp:txXfrm>
    </dsp:sp>
    <dsp:sp modelId="{5F6F22B9-57C7-4094-B317-53A4CBBB9EE4}">
      <dsp:nvSpPr>
        <dsp:cNvPr id="0" name=""/>
        <dsp:cNvSpPr/>
      </dsp:nvSpPr>
      <dsp:spPr>
        <a:xfrm>
          <a:off x="1492476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492476" y="187674"/>
        <a:ext cx="200173" cy="200714"/>
      </dsp:txXfrm>
    </dsp:sp>
    <dsp:sp modelId="{CADE6F79-18D2-4CB3-8903-186D970602D0}">
      <dsp:nvSpPr>
        <dsp:cNvPr id="0" name=""/>
        <dsp:cNvSpPr/>
      </dsp:nvSpPr>
      <dsp:spPr>
        <a:xfrm>
          <a:off x="1897141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提交个人资料</a:t>
          </a:r>
          <a:endParaRPr lang="zh-CN" altLang="en-US" sz="1600" kern="1200" dirty="0"/>
        </a:p>
      </dsp:txBody>
      <dsp:txXfrm>
        <a:off x="1914013" y="16872"/>
        <a:ext cx="1315137" cy="542320"/>
      </dsp:txXfrm>
    </dsp:sp>
    <dsp:sp modelId="{C04A7C94-BEFF-4F4F-B559-8FA9BED0F388}">
      <dsp:nvSpPr>
        <dsp:cNvPr id="0" name=""/>
        <dsp:cNvSpPr/>
      </dsp:nvSpPr>
      <dsp:spPr>
        <a:xfrm>
          <a:off x="3380911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380911" y="187674"/>
        <a:ext cx="200173" cy="200714"/>
      </dsp:txXfrm>
    </dsp:sp>
    <dsp:sp modelId="{C791A9EA-C1E7-4BBF-A49A-0A13B1018E53}">
      <dsp:nvSpPr>
        <dsp:cNvPr id="0" name=""/>
        <dsp:cNvSpPr/>
      </dsp:nvSpPr>
      <dsp:spPr>
        <a:xfrm>
          <a:off x="3785575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支付代理金</a:t>
          </a:r>
          <a:endParaRPr lang="zh-CN" altLang="en-US" sz="1600" kern="1200" dirty="0"/>
        </a:p>
      </dsp:txBody>
      <dsp:txXfrm>
        <a:off x="3802447" y="16872"/>
        <a:ext cx="1315137" cy="542320"/>
      </dsp:txXfrm>
    </dsp:sp>
    <dsp:sp modelId="{EF09531A-C011-44BF-A8E1-0CCAF8565231}">
      <dsp:nvSpPr>
        <dsp:cNvPr id="0" name=""/>
        <dsp:cNvSpPr/>
      </dsp:nvSpPr>
      <dsp:spPr>
        <a:xfrm>
          <a:off x="5269345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269345" y="187674"/>
        <a:ext cx="200173" cy="200714"/>
      </dsp:txXfrm>
    </dsp:sp>
    <dsp:sp modelId="{BE41B1F0-4AB0-404E-B3FC-F4F83FE94154}">
      <dsp:nvSpPr>
        <dsp:cNvPr id="0" name=""/>
        <dsp:cNvSpPr/>
      </dsp:nvSpPr>
      <dsp:spPr>
        <a:xfrm>
          <a:off x="5674010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生成代理账号</a:t>
          </a:r>
          <a:endParaRPr lang="zh-CN" altLang="en-US" sz="1600" kern="1200" dirty="0"/>
        </a:p>
      </dsp:txBody>
      <dsp:txXfrm>
        <a:off x="5690882" y="16872"/>
        <a:ext cx="1315137" cy="542320"/>
      </dsp:txXfrm>
    </dsp:sp>
    <dsp:sp modelId="{1D1CFC78-A0FA-46BF-95C8-5D087ABDAC7F}">
      <dsp:nvSpPr>
        <dsp:cNvPr id="0" name=""/>
        <dsp:cNvSpPr/>
      </dsp:nvSpPr>
      <dsp:spPr>
        <a:xfrm>
          <a:off x="7157780" y="120770"/>
          <a:ext cx="285962" cy="334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7157780" y="187674"/>
        <a:ext cx="200173" cy="200714"/>
      </dsp:txXfrm>
    </dsp:sp>
    <dsp:sp modelId="{49E7FE06-17E6-412F-9EED-AB8924007061}">
      <dsp:nvSpPr>
        <dsp:cNvPr id="0" name=""/>
        <dsp:cNvSpPr/>
      </dsp:nvSpPr>
      <dsp:spPr>
        <a:xfrm>
          <a:off x="7562444" y="0"/>
          <a:ext cx="1348881" cy="5760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获取推广链接和二维码</a:t>
          </a:r>
          <a:endParaRPr lang="zh-CN" altLang="en-US" sz="1400" kern="1200" dirty="0"/>
        </a:p>
      </dsp:txBody>
      <dsp:txXfrm>
        <a:off x="7579316" y="16872"/>
        <a:ext cx="1315137" cy="54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服装电商平台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技术部分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业务流程示意图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276872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首页头部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2780928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广告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3284984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折扣专区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3789040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红人专区</a:t>
            </a:r>
          </a:p>
        </p:txBody>
      </p:sp>
      <p:sp>
        <p:nvSpPr>
          <p:cNvPr id="8" name="矩形 7"/>
          <p:cNvSpPr/>
          <p:nvPr/>
        </p:nvSpPr>
        <p:spPr>
          <a:xfrm>
            <a:off x="395536" y="4293096"/>
            <a:ext cx="1872208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在售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预售</a:t>
            </a:r>
          </a:p>
        </p:txBody>
      </p:sp>
      <p:sp>
        <p:nvSpPr>
          <p:cNvPr id="10" name="矩形 9"/>
          <p:cNvSpPr/>
          <p:nvPr/>
        </p:nvSpPr>
        <p:spPr>
          <a:xfrm>
            <a:off x="2987824" y="2276872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我的订单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7824" y="3789040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我的小店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87824" y="4869160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预售购买页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87824" y="5733256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在售购买页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64088" y="4869160"/>
            <a:ext cx="1872208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结算中心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64288" y="2204864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设计师管理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4288" y="2708920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买手管理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64288" y="3212976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生产厂家管理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64288" y="3717032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合作代理管理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339752" y="2492896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2339752" y="4005064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2339752" y="5013176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39752" y="5877272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大括号 22"/>
          <p:cNvSpPr/>
          <p:nvPr/>
        </p:nvSpPr>
        <p:spPr>
          <a:xfrm>
            <a:off x="4932040" y="5157192"/>
            <a:ext cx="360040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右箭头 23"/>
          <p:cNvSpPr/>
          <p:nvPr/>
        </p:nvSpPr>
        <p:spPr>
          <a:xfrm>
            <a:off x="6300192" y="3140968"/>
            <a:ext cx="792088" cy="16561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首页示意图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84784"/>
            <a:ext cx="2657872" cy="41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916832"/>
            <a:ext cx="2664296" cy="157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5" y="3501008"/>
            <a:ext cx="2736304" cy="175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484784"/>
            <a:ext cx="2491800" cy="45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5497464"/>
            <a:ext cx="273303" cy="23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9236" y="1556792"/>
            <a:ext cx="240027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7704" y="5234960"/>
            <a:ext cx="2736304" cy="21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1520" y="11967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首页上部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556792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我的订单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我的优惠券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我的地址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rgbClr val="FF0000"/>
                </a:solidFill>
              </a:rPr>
              <a:t>我的小店（自己的红人专区）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endCxn id="16386" idx="1"/>
          </p:cNvCxnSpPr>
          <p:nvPr/>
        </p:nvCxnSpPr>
        <p:spPr>
          <a:xfrm flipV="1">
            <a:off x="1403648" y="1694037"/>
            <a:ext cx="576064" cy="150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528" y="3501008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打折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团购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秒杀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清仓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rgbClr val="FF0000"/>
                </a:solidFill>
              </a:rPr>
              <a:t>预售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99592" y="3789040"/>
            <a:ext cx="100811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5301208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独立设计师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模特店主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品牌代理人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明星买手</a:t>
            </a:r>
            <a:endParaRPr lang="en-US" altLang="zh-CN" sz="1200" dirty="0" smtClean="0"/>
          </a:p>
          <a:p>
            <a:r>
              <a:rPr lang="zh-CN" altLang="en-US" sz="1200" b="1" dirty="0"/>
              <a:t>直播</a:t>
            </a:r>
            <a:endParaRPr lang="en-US" altLang="zh-CN" sz="1200" b="1" dirty="0"/>
          </a:p>
          <a:p>
            <a:r>
              <a:rPr lang="zh-CN" altLang="en-US" sz="1200" b="1" dirty="0" smtClean="0"/>
              <a:t>显示</a:t>
            </a:r>
            <a:r>
              <a:rPr lang="zh-CN" altLang="en-US" sz="1200" b="1" dirty="0" smtClean="0"/>
              <a:t>红人的</a:t>
            </a:r>
            <a:r>
              <a:rPr lang="zh-CN" altLang="en-US" sz="1200" b="1" dirty="0" smtClean="0"/>
              <a:t>美丽</a:t>
            </a:r>
            <a:endParaRPr lang="en-US" altLang="zh-CN" sz="1200" b="1" dirty="0" smtClean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187624" y="5445224"/>
            <a:ext cx="64807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24328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首页下部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7856" y="155679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最新排序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最热排序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精品排序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26" idx="1"/>
          </p:cNvCxnSpPr>
          <p:nvPr/>
        </p:nvCxnSpPr>
        <p:spPr>
          <a:xfrm flipH="1" flipV="1">
            <a:off x="7380312" y="1628800"/>
            <a:ext cx="467544" cy="25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52320" y="292494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预售款式抢购时间越迟价格越高</a:t>
            </a:r>
            <a:endParaRPr lang="zh-CN" altLang="en-US" sz="1200" dirty="0"/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1" y="1772816"/>
            <a:ext cx="2520279" cy="21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7704" y="5445224"/>
            <a:ext cx="273630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我的小店（红人）示意图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155679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头部显示红人头像、店铺名称（如属于品牌则加上品牌认证）和店铺介绍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9992" y="263691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可与其他店主互相关注和推荐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可直接将此页面分享到朋友圈，或者通过个性化域名、二维码等方式分享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4293096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200" dirty="0" smtClean="0"/>
              <a:t>TA</a:t>
            </a:r>
            <a:r>
              <a:rPr lang="zh-CN" altLang="en-US" sz="1200" dirty="0" smtClean="0"/>
              <a:t>的动态（美丽直播）：设计师和模特店主的心情、个性、作品展示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/>
              <a:t>TA</a:t>
            </a:r>
            <a:r>
              <a:rPr lang="zh-CN" altLang="en-US" sz="1200" dirty="0" smtClean="0"/>
              <a:t>的喜欢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推荐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作品：设计师和模特店主相关的商品列表。设计师可在此发布服装设计，用户关注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喜欢达到上限即可发起预售。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/>
              <a:t>TA</a:t>
            </a:r>
            <a:r>
              <a:rPr lang="zh-CN" altLang="en-US" sz="1200" dirty="0" smtClean="0"/>
              <a:t>的关注：店主关注的红人或者商品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/>
              <a:t>TA</a:t>
            </a:r>
            <a:r>
              <a:rPr lang="zh-CN" altLang="en-US" sz="1200" dirty="0" smtClean="0"/>
              <a:t>的粉丝：关注店主的用户</a:t>
            </a:r>
            <a:endParaRPr lang="zh-CN" altLang="en-US" sz="1200" dirty="0"/>
          </a:p>
        </p:txBody>
      </p:sp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3600400" cy="54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1844825"/>
            <a:ext cx="361933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246015"/>
            <a:ext cx="3600400" cy="461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572000" y="5694347"/>
            <a:ext cx="331236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根据设计师、模特店主、品牌代理的个性和级别差异，界面展示会有一些区别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购买页示意图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747" y="1268760"/>
            <a:ext cx="2890245" cy="511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141277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购买页分为展示区域、折扣区域、说明区域以及购买操作区域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414908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折扣可能有几种：平台促销的打折优惠；店铺的打折优惠；代理商的打折优惠。优惠可以互斥也可以叠加。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573325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支付完成后，点击首页左上角“我”查看订单信息。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34888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展示区域</a:t>
            </a:r>
            <a:endParaRPr lang="zh-CN" altLang="en-US" sz="1400" dirty="0"/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>
            <a:off x="1187624" y="2502769"/>
            <a:ext cx="432048" cy="13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393305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折扣区域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115616" y="4149080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501317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说明区域</a:t>
            </a:r>
            <a:endParaRPr lang="zh-CN" altLang="en-US" sz="14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043608" y="5229200"/>
            <a:ext cx="5040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594928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操作区域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115616" y="6093296"/>
            <a:ext cx="5040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设计师管理示意图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2450" y="4222750"/>
            <a:ext cx="2828925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1341438"/>
            <a:ext cx="2930525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804025" y="3860800"/>
            <a:ext cx="93632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素材管理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804025" y="6308725"/>
            <a:ext cx="936327" cy="274638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200" dirty="0"/>
              <a:t>后台界面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93688" y="1519238"/>
            <a:ext cx="5070475" cy="522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SzPct val="100000"/>
              <a:buFont typeface="Wingdings" pitchFamily="2" charset="2"/>
              <a:buChar char="l"/>
            </a:pPr>
            <a:r>
              <a:rPr lang="zh-CN" altLang="en-US" sz="2000" dirty="0"/>
              <a:t>为设计师提供专属的后台管理功能，可以通过后台上传设计草图、服装样板，并可分享设计理念和用户互动。</a:t>
            </a:r>
          </a:p>
          <a:p>
            <a:endParaRPr lang="zh-CN" altLang="en-US" dirty="0"/>
          </a:p>
          <a:p>
            <a:r>
              <a:rPr lang="zh-CN" altLang="en-US" dirty="0"/>
              <a:t>后台功能说明：</a:t>
            </a:r>
          </a:p>
          <a:p>
            <a:pPr marL="285750" indent="-285750">
              <a:lnSpc>
                <a:spcPct val="22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/>
              <a:t>店铺管理</a:t>
            </a:r>
            <a:r>
              <a:rPr lang="zh-CN" altLang="en-US" dirty="0"/>
              <a:t>：设定店铺风格</a:t>
            </a:r>
            <a:r>
              <a:rPr lang="zh-CN" altLang="en-US" dirty="0" smtClean="0"/>
              <a:t>，管</a:t>
            </a:r>
            <a:r>
              <a:rPr lang="zh-CN" altLang="en-US" dirty="0"/>
              <a:t>理设计的服装，与关注者互动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2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 smtClean="0"/>
              <a:t>美丽直播</a:t>
            </a:r>
            <a:r>
              <a:rPr lang="zh-CN" altLang="en-US" dirty="0" smtClean="0"/>
              <a:t>：制作店铺的图文分享信息。</a:t>
            </a:r>
            <a:endParaRPr lang="zh-CN" altLang="en-US" dirty="0"/>
          </a:p>
          <a:p>
            <a:pPr marL="285750" indent="-285750">
              <a:lnSpc>
                <a:spcPct val="22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/>
              <a:t>素材管理</a:t>
            </a:r>
            <a:r>
              <a:rPr lang="zh-CN" altLang="en-US" dirty="0"/>
              <a:t>：上传设计草图、服装样本。</a:t>
            </a:r>
          </a:p>
          <a:p>
            <a:pPr marL="285750" indent="-285750">
              <a:lnSpc>
                <a:spcPct val="22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/>
              <a:t>对账管理</a:t>
            </a:r>
            <a:r>
              <a:rPr lang="zh-CN" altLang="en-US" dirty="0"/>
              <a:t>：查看服装的订单统计，账期内完成分成对账。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买手管理示意图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341438"/>
            <a:ext cx="3990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138" y="4437063"/>
            <a:ext cx="3976687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3688" y="1519238"/>
            <a:ext cx="4422775" cy="505984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buSzPct val="100000"/>
              <a:buFont typeface="Wingdings" pitchFamily="2" charset="2"/>
              <a:buChar char="l"/>
            </a:pPr>
            <a:r>
              <a:rPr lang="zh-CN" altLang="en-US" sz="2000" dirty="0"/>
              <a:t>买手（模特店主、搭配师、品牌代理人</a:t>
            </a:r>
            <a:r>
              <a:rPr lang="zh-CN" altLang="en-US" sz="2000" dirty="0" smtClean="0"/>
              <a:t>）可通过后台编辑美丽直播，选择喜欢的服装编辑推荐。</a:t>
            </a:r>
            <a:endParaRPr lang="zh-CN" altLang="en-US" sz="2000" dirty="0"/>
          </a:p>
          <a:p>
            <a:endParaRPr lang="zh-CN" altLang="en-US" dirty="0"/>
          </a:p>
          <a:p>
            <a:r>
              <a:rPr lang="zh-CN" altLang="en-US" dirty="0"/>
              <a:t>后台功能说明：</a:t>
            </a:r>
          </a:p>
          <a:p>
            <a:pPr marL="285750" indent="-285750">
              <a:lnSpc>
                <a:spcPct val="18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/>
              <a:t>店铺管理</a:t>
            </a:r>
            <a:r>
              <a:rPr lang="zh-CN" altLang="en-US" dirty="0"/>
              <a:t>：设定店铺风</a:t>
            </a:r>
            <a:r>
              <a:rPr lang="zh-CN" altLang="en-US" dirty="0" smtClean="0"/>
              <a:t>格，</a:t>
            </a:r>
            <a:r>
              <a:rPr lang="zh-CN" altLang="en-US" dirty="0"/>
              <a:t>与关注者互动。</a:t>
            </a:r>
          </a:p>
          <a:p>
            <a:pPr marL="285750" indent="-285750">
              <a:lnSpc>
                <a:spcPct val="18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 smtClean="0"/>
              <a:t>美丽直播</a:t>
            </a:r>
            <a:r>
              <a:rPr lang="zh-CN" altLang="en-US" dirty="0" smtClean="0"/>
              <a:t>：制作店铺的图文分享信息。</a:t>
            </a:r>
            <a:endParaRPr lang="en-US" altLang="zh-CN" dirty="0" smtClean="0"/>
          </a:p>
          <a:p>
            <a:pPr marL="285750" indent="-285750">
              <a:lnSpc>
                <a:spcPct val="18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 smtClean="0"/>
              <a:t>我的推荐</a:t>
            </a:r>
            <a:r>
              <a:rPr lang="zh-CN" altLang="en-US" dirty="0" smtClean="0"/>
              <a:t>：推荐个人喜欢的服装，可上传自己拍摄的服装搭配图。</a:t>
            </a:r>
            <a:endParaRPr lang="zh-CN" altLang="en-US" dirty="0"/>
          </a:p>
          <a:p>
            <a:pPr marL="285750" indent="-285750">
              <a:lnSpc>
                <a:spcPct val="18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/>
              <a:t>对账管理</a:t>
            </a:r>
            <a:r>
              <a:rPr lang="zh-CN" altLang="en-US" dirty="0"/>
              <a:t>：查看服装的订单统计，账期内完成分成对账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00788" y="4005263"/>
            <a:ext cx="935508" cy="27463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200" dirty="0"/>
              <a:t>美丽直播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43662" y="6237288"/>
            <a:ext cx="1008657" cy="27463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200" dirty="0"/>
              <a:t>我的推荐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生产厂家管理示意图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916832"/>
            <a:ext cx="3525555" cy="249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797152"/>
            <a:ext cx="3819724" cy="153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3688" y="1519238"/>
            <a:ext cx="4422775" cy="489364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buSzPct val="100000"/>
              <a:buFont typeface="Wingdings" pitchFamily="2" charset="2"/>
              <a:buChar char="l"/>
            </a:pPr>
            <a:r>
              <a:rPr lang="zh-CN" altLang="en-US" sz="2000" dirty="0" smtClean="0"/>
              <a:t>生产厂家接入后台后，可在后台完成竞价接单、生产发货，并通过客服管理提供售后服务支持。</a:t>
            </a:r>
            <a:endParaRPr lang="zh-CN" altLang="en-US" sz="2000" dirty="0"/>
          </a:p>
          <a:p>
            <a:endParaRPr lang="zh-CN" altLang="en-US" dirty="0"/>
          </a:p>
          <a:p>
            <a:r>
              <a:rPr lang="zh-CN" altLang="en-US" dirty="0"/>
              <a:t>后台功能说明：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 smtClean="0"/>
              <a:t>订单管理</a:t>
            </a:r>
            <a:r>
              <a:rPr lang="zh-CN" altLang="en-US" dirty="0" smtClean="0"/>
              <a:t>：厂家根据指导价评估成本后做竞价接单。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 smtClean="0"/>
              <a:t>生产发货管理</a:t>
            </a:r>
            <a:r>
              <a:rPr lang="zh-CN" altLang="en-US" dirty="0" smtClean="0"/>
              <a:t>：同步更新生产发货和物流信息。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 smtClean="0"/>
              <a:t>客服管理</a:t>
            </a:r>
            <a:r>
              <a:rPr lang="zh-CN" altLang="en-US" dirty="0" smtClean="0"/>
              <a:t>：协助处理售后的投诉、退换货等问题。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/>
              <a:t>对账管理</a:t>
            </a:r>
            <a:r>
              <a:rPr lang="zh-CN" altLang="en-US" dirty="0"/>
              <a:t>：查看服装的订单统计，账期内完成分成对账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516216" y="4221088"/>
            <a:ext cx="935508" cy="27463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后台界面</a:t>
            </a:r>
            <a:endParaRPr lang="zh-CN" altLang="en-US" sz="12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588224" y="6237312"/>
            <a:ext cx="935508" cy="27463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订单竞价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前端开发页面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手机端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首页（可下拉无限加载更多）、列表页、订购页、结算页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团购页、转发砍价页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我的订单、我的优惠券、我的地址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我的小店（包括动态、推荐、关注、粉丝）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小店管理（上传动态、推荐管理、关注管理、销售查询）</a:t>
            </a:r>
            <a:endParaRPr lang="en-US" altLang="zh-CN" sz="2000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Web</a:t>
            </a:r>
            <a:r>
              <a:rPr lang="zh-CN" altLang="en-US" sz="2000" dirty="0" smtClean="0"/>
              <a:t>门户页（显示公司介绍，下面有个后台登陆链接）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后台登陆页、注册页、忘记密码页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后台主页、提交表单模板页（上传图片功能需要预览图片</a:t>
            </a:r>
            <a:r>
              <a:rPr lang="en-US" altLang="zh-CN" sz="2000" dirty="0" err="1" smtClean="0"/>
              <a:t>localResizeIMG</a:t>
            </a:r>
            <a:r>
              <a:rPr lang="zh-CN" altLang="en-US" sz="2000" dirty="0" smtClean="0"/>
              <a:t>无刷新上传；带微信图文消息编辑器）、数据表格模板页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核心规划思路</a:t>
            </a:r>
            <a:endParaRPr lang="zh-CN" altLang="en-US" dirty="0"/>
          </a:p>
        </p:txBody>
      </p:sp>
      <p:sp>
        <p:nvSpPr>
          <p:cNvPr id="650" name="Oval 181"/>
          <p:cNvSpPr>
            <a:spLocks noChangeArrowheads="1"/>
          </p:cNvSpPr>
          <p:nvPr/>
        </p:nvSpPr>
        <p:spPr bwMode="gray">
          <a:xfrm>
            <a:off x="2514600" y="2271713"/>
            <a:ext cx="2743200" cy="27432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51" name="Oval 182"/>
          <p:cNvSpPr>
            <a:spLocks noChangeArrowheads="1"/>
          </p:cNvSpPr>
          <p:nvPr/>
        </p:nvSpPr>
        <p:spPr bwMode="gray">
          <a:xfrm>
            <a:off x="3657600" y="2786063"/>
            <a:ext cx="1619250" cy="1619250"/>
          </a:xfrm>
          <a:prstGeom prst="ellipse">
            <a:avLst/>
          </a:prstGeom>
          <a:solidFill>
            <a:srgbClr val="DCDCD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52" name="Line 183"/>
          <p:cNvSpPr>
            <a:spLocks noChangeShapeType="1"/>
          </p:cNvSpPr>
          <p:nvPr/>
        </p:nvSpPr>
        <p:spPr bwMode="gray">
          <a:xfrm>
            <a:off x="2895600" y="3567113"/>
            <a:ext cx="15240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53" name="Line 184"/>
          <p:cNvSpPr>
            <a:spLocks noChangeShapeType="1"/>
          </p:cNvSpPr>
          <p:nvPr/>
        </p:nvSpPr>
        <p:spPr bwMode="gray">
          <a:xfrm>
            <a:off x="3733800" y="2424113"/>
            <a:ext cx="9144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54" name="Line 185"/>
          <p:cNvSpPr>
            <a:spLocks noChangeShapeType="1"/>
          </p:cNvSpPr>
          <p:nvPr/>
        </p:nvSpPr>
        <p:spPr bwMode="gray">
          <a:xfrm flipH="1">
            <a:off x="3829050" y="3948113"/>
            <a:ext cx="819150" cy="140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55" name="Line 186"/>
          <p:cNvSpPr>
            <a:spLocks noChangeShapeType="1"/>
          </p:cNvSpPr>
          <p:nvPr/>
        </p:nvSpPr>
        <p:spPr bwMode="gray">
          <a:xfrm>
            <a:off x="5029200" y="3871913"/>
            <a:ext cx="2286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56" name="Line 187"/>
          <p:cNvSpPr>
            <a:spLocks noChangeShapeType="1"/>
          </p:cNvSpPr>
          <p:nvPr/>
        </p:nvSpPr>
        <p:spPr bwMode="gray">
          <a:xfrm flipV="1">
            <a:off x="5029200" y="2576513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57" name="Oval 188"/>
          <p:cNvSpPr>
            <a:spLocks noChangeArrowheads="1"/>
          </p:cNvSpPr>
          <p:nvPr/>
        </p:nvSpPr>
        <p:spPr bwMode="gray">
          <a:xfrm>
            <a:off x="4295775" y="3176588"/>
            <a:ext cx="895350" cy="895350"/>
          </a:xfrm>
          <a:prstGeom prst="ellipse">
            <a:avLst/>
          </a:pr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658" name="Group 190"/>
          <p:cNvGrpSpPr>
            <a:grpSpLocks/>
          </p:cNvGrpSpPr>
          <p:nvPr/>
        </p:nvGrpSpPr>
        <p:grpSpPr bwMode="auto">
          <a:xfrm>
            <a:off x="2914650" y="1547813"/>
            <a:ext cx="1146175" cy="1384300"/>
            <a:chOff x="2064" y="1008"/>
            <a:chExt cx="722" cy="872"/>
          </a:xfrm>
        </p:grpSpPr>
        <p:sp>
          <p:nvSpPr>
            <p:cNvPr id="659" name="Oval 191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660" name="Group 192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673" name="Picture 193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4" name="Oval 194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B639B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pic>
            <p:nvPicPr>
              <p:cNvPr id="675" name="Picture 195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76" name="Group 196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677" name="Group 19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683" name="AutoShape 19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84" name="AutoShape 19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85" name="AutoShape 20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86" name="AutoShape 20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678" name="Group 20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679" name="AutoShape 20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80" name="AutoShape 20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81" name="AutoShape 20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82" name="AutoShape 20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661" name="Group 207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663" name="Group 20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69" name="AutoShape 20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670" name="AutoShape 21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671" name="AutoShape 21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672" name="AutoShape 21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64" name="Group 21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65" name="AutoShape 21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666" name="AutoShape 21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667" name="AutoShape 21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668" name="AutoShape 21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662" name="Rectangle 218"/>
            <p:cNvSpPr>
              <a:spLocks noChangeArrowheads="1"/>
            </p:cNvSpPr>
            <p:nvPr/>
          </p:nvSpPr>
          <p:spPr bwMode="gray">
            <a:xfrm>
              <a:off x="2180" y="1272"/>
              <a:ext cx="5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n-ea"/>
                </a:rPr>
                <a:t>设计师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687" name="Group 219"/>
          <p:cNvGrpSpPr>
            <a:grpSpLocks/>
          </p:cNvGrpSpPr>
          <p:nvPr/>
        </p:nvGrpSpPr>
        <p:grpSpPr bwMode="auto">
          <a:xfrm>
            <a:off x="1830388" y="2830513"/>
            <a:ext cx="1146175" cy="1384300"/>
            <a:chOff x="2064" y="1008"/>
            <a:chExt cx="722" cy="872"/>
          </a:xfrm>
        </p:grpSpPr>
        <p:sp>
          <p:nvSpPr>
            <p:cNvPr id="688" name="Oval 220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689" name="Group 221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702" name="Picture 222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3" name="Oval 22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3973B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pic>
            <p:nvPicPr>
              <p:cNvPr id="704" name="Picture 224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5" name="Group 225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706" name="Group 22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712" name="AutoShape 22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13" name="AutoShape 22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14" name="AutoShape 22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15" name="AutoShape 23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707" name="Group 23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708" name="AutoShape 23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09" name="AutoShape 23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10" name="AutoShape 23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11" name="AutoShape 23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690" name="Group 236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692" name="Group 2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98" name="AutoShape 23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699" name="AutoShape 23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00" name="AutoShape 24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01" name="AutoShape 24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93" name="Group 2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94" name="AutoShape 24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695" name="AutoShape 24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696" name="AutoShape 24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697" name="AutoShape 24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691" name="Rectangle 247"/>
            <p:cNvSpPr>
              <a:spLocks noChangeArrowheads="1"/>
            </p:cNvSpPr>
            <p:nvPr/>
          </p:nvSpPr>
          <p:spPr bwMode="gray">
            <a:xfrm>
              <a:off x="2242" y="1272"/>
              <a:ext cx="3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noProof="0" dirty="0" smtClean="0">
                  <a:solidFill>
                    <a:schemeClr val="bg1"/>
                  </a:solidFill>
                  <a:latin typeface="+mn-ea"/>
                </a:rPr>
                <a:t>用户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716" name="Group 248"/>
          <p:cNvGrpSpPr>
            <a:grpSpLocks/>
          </p:cNvGrpSpPr>
          <p:nvPr/>
        </p:nvGrpSpPr>
        <p:grpSpPr bwMode="auto">
          <a:xfrm>
            <a:off x="2943225" y="5178425"/>
            <a:ext cx="1146175" cy="1384300"/>
            <a:chOff x="2064" y="1008"/>
            <a:chExt cx="722" cy="872"/>
          </a:xfrm>
        </p:grpSpPr>
        <p:sp>
          <p:nvSpPr>
            <p:cNvPr id="717" name="Oval 249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718" name="Group 250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731" name="Picture 251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2" name="Oval 252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96AD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pic>
            <p:nvPicPr>
              <p:cNvPr id="733" name="Picture 253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34" name="Group 254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735" name="Group 25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741" name="AutoShape 25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42" name="AutoShape 25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43" name="AutoShape 25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44" name="AutoShape 25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736" name="Group 26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737" name="AutoShape 26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38" name="AutoShape 26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39" name="AutoShape 26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40" name="AutoShape 26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719" name="Group 265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721" name="Group 26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27" name="AutoShape 26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28" name="AutoShape 26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29" name="AutoShape 26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30" name="AutoShape 27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22" name="Group 27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23" name="AutoShape 27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24" name="AutoShape 27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25" name="AutoShape 27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26" name="AutoShape 27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720" name="Rectangle 276"/>
            <p:cNvSpPr>
              <a:spLocks noChangeArrowheads="1"/>
            </p:cNvSpPr>
            <p:nvPr/>
          </p:nvSpPr>
          <p:spPr bwMode="gray">
            <a:xfrm>
              <a:off x="2243" y="1272"/>
              <a:ext cx="3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chemeClr val="bg1"/>
                  </a:solidFill>
                  <a:latin typeface="+mn-ea"/>
                </a:rPr>
                <a:t>厂家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745" name="Group 277"/>
          <p:cNvGrpSpPr>
            <a:grpSpLocks/>
          </p:cNvGrpSpPr>
          <p:nvPr/>
        </p:nvGrpSpPr>
        <p:grpSpPr bwMode="auto">
          <a:xfrm>
            <a:off x="5187950" y="3719513"/>
            <a:ext cx="1146175" cy="1384300"/>
            <a:chOff x="2064" y="1008"/>
            <a:chExt cx="722" cy="872"/>
          </a:xfrm>
        </p:grpSpPr>
        <p:sp>
          <p:nvSpPr>
            <p:cNvPr id="746" name="Oval 278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747" name="Group 279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760" name="Picture 280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1" name="Oval 281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969696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pic>
            <p:nvPicPr>
              <p:cNvPr id="762" name="Picture 282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63" name="Group 283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764" name="Group 28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770" name="AutoShape 28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71" name="AutoShape 28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72" name="AutoShape 28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73" name="AutoShape 28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765" name="Group 28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766" name="AutoShape 29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67" name="AutoShape 29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68" name="AutoShape 29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69" name="AutoShape 29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748" name="Group 294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750" name="Group 29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56" name="AutoShape 29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57" name="AutoShape 29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58" name="AutoShape 29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59" name="AutoShape 29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51" name="Group 30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52" name="AutoShape 30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53" name="AutoShape 30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54" name="AutoShape 30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55" name="AutoShape 30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749" name="Rectangle 305"/>
            <p:cNvSpPr>
              <a:spLocks noChangeArrowheads="1"/>
            </p:cNvSpPr>
            <p:nvPr/>
          </p:nvSpPr>
          <p:spPr bwMode="gray">
            <a:xfrm>
              <a:off x="2178" y="1272"/>
              <a:ext cx="5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chemeClr val="bg1"/>
                  </a:solidFill>
                  <a:latin typeface="+mn-ea"/>
                </a:rPr>
                <a:t>代理商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774" name="Group 306"/>
          <p:cNvGrpSpPr>
            <a:grpSpLocks/>
          </p:cNvGrpSpPr>
          <p:nvPr/>
        </p:nvGrpSpPr>
        <p:grpSpPr bwMode="auto">
          <a:xfrm>
            <a:off x="5181600" y="1557338"/>
            <a:ext cx="1146175" cy="1384300"/>
            <a:chOff x="2064" y="1008"/>
            <a:chExt cx="722" cy="872"/>
          </a:xfrm>
        </p:grpSpPr>
        <p:sp>
          <p:nvSpPr>
            <p:cNvPr id="775" name="Oval 307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776" name="Group 308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789" name="Picture 309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" name="Oval 310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EA9C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pic>
            <p:nvPicPr>
              <p:cNvPr id="791" name="Picture 311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92" name="Group 312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793" name="Group 313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799" name="AutoShape 31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800" name="AutoShape 31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801" name="AutoShape 31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802" name="AutoShape 31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794" name="Group 318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795" name="AutoShape 31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96" name="AutoShape 32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97" name="AutoShape 32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98" name="AutoShape 32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777" name="Group 323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779" name="Group 32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85" name="AutoShape 32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86" name="AutoShape 32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87" name="AutoShape 32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88" name="AutoShape 32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80" name="Group 32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81" name="AutoShape 33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82" name="AutoShape 33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83" name="AutoShape 33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784" name="AutoShape 33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778" name="Rectangle 334"/>
            <p:cNvSpPr>
              <a:spLocks noChangeArrowheads="1"/>
            </p:cNvSpPr>
            <p:nvPr/>
          </p:nvSpPr>
          <p:spPr bwMode="gray">
            <a:xfrm>
              <a:off x="2243" y="1272"/>
              <a:ext cx="3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chemeClr val="bg1"/>
                  </a:solidFill>
                  <a:latin typeface="+mn-ea"/>
                </a:rPr>
                <a:t>模特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803" name="Group 335"/>
          <p:cNvGrpSpPr>
            <a:grpSpLocks/>
          </p:cNvGrpSpPr>
          <p:nvPr/>
        </p:nvGrpSpPr>
        <p:grpSpPr bwMode="auto">
          <a:xfrm rot="4976862" flipH="1">
            <a:off x="4483100" y="3351213"/>
            <a:ext cx="673100" cy="647700"/>
            <a:chOff x="1944" y="1111"/>
            <a:chExt cx="204" cy="196"/>
          </a:xfrm>
        </p:grpSpPr>
        <p:pic>
          <p:nvPicPr>
            <p:cNvPr id="804" name="Picture 336" descr="circuler_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5" name="Oval 337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>
                    <a:alpha val="50000"/>
                  </a:srgbClr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806" name="Group 338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809" name="Group 33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815" name="AutoShape 34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816" name="AutoShape 34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817" name="AutoShape 34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818" name="AutoShape 34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810" name="Group 34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11" name="AutoShape 34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812" name="AutoShape 34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813" name="AutoShape 34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  <p:sp>
              <p:nvSpPr>
                <p:cNvPr id="814" name="AutoShape 34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807" name="Arc 349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0 h 43155"/>
                <a:gd name="T2" fmla="*/ 0 w 43200"/>
                <a:gd name="T3" fmla="*/ 0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lnTo>
                    <a:pt x="3603" y="335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pic>
          <p:nvPicPr>
            <p:cNvPr id="808" name="Picture 350" descr="light_shadow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" name="AutoShape 351"/>
          <p:cNvSpPr>
            <a:spLocks/>
          </p:cNvSpPr>
          <p:nvPr/>
        </p:nvSpPr>
        <p:spPr bwMode="auto">
          <a:xfrm>
            <a:off x="6872289" y="1828800"/>
            <a:ext cx="2490652" cy="366713"/>
          </a:xfrm>
          <a:prstGeom prst="accentCallout2">
            <a:avLst>
              <a:gd name="adj1" fmla="val 31167"/>
              <a:gd name="adj2" fmla="val -5046"/>
              <a:gd name="adj3" fmla="val 10095"/>
              <a:gd name="adj4" fmla="val -24429"/>
              <a:gd name="adj5" fmla="val 46885"/>
              <a:gd name="adj6" fmla="val -45625"/>
            </a:avLst>
          </a:prstGeom>
          <a:noFill/>
          <a:ln w="9525">
            <a:solidFill>
              <a:srgbClr val="EA9C00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利用模特行业优势成为商城买手，通过图文直播驱动用户购买欲望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20" name="AutoShape 352"/>
          <p:cNvSpPr>
            <a:spLocks/>
          </p:cNvSpPr>
          <p:nvPr/>
        </p:nvSpPr>
        <p:spPr bwMode="auto">
          <a:xfrm>
            <a:off x="6872288" y="3784600"/>
            <a:ext cx="2361864" cy="392113"/>
          </a:xfrm>
          <a:prstGeom prst="accentCallout2">
            <a:avLst>
              <a:gd name="adj1" fmla="val 29148"/>
              <a:gd name="adj2" fmla="val -5046"/>
              <a:gd name="adj3" fmla="val 29148"/>
              <a:gd name="adj4" fmla="val -5046"/>
              <a:gd name="adj5" fmla="val 128973"/>
              <a:gd name="adj6" fmla="val -33659"/>
            </a:avLst>
          </a:prstGeom>
          <a:noFill/>
          <a:ln w="9525">
            <a:solidFill>
              <a:srgbClr val="969696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任何人都可以成为代理商，并可获得销售返利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21" name="AutoShape 353"/>
          <p:cNvSpPr>
            <a:spLocks/>
          </p:cNvSpPr>
          <p:nvPr/>
        </p:nvSpPr>
        <p:spPr bwMode="auto">
          <a:xfrm>
            <a:off x="234950" y="1620838"/>
            <a:ext cx="2368550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14843"/>
              <a:gd name="adj5" fmla="val 98542"/>
              <a:gd name="adj6" fmla="val 125000"/>
            </a:avLst>
          </a:prstGeom>
          <a:noFill/>
          <a:ln w="9525">
            <a:solidFill>
              <a:srgbClr val="B639B9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+mn-ea"/>
              </a:rPr>
              <a:t>上传服装样板并展开预售，超过一定数量后及可生产销售，从中获取分成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22" name="AutoShape 354"/>
          <p:cNvSpPr>
            <a:spLocks/>
          </p:cNvSpPr>
          <p:nvPr/>
        </p:nvSpPr>
        <p:spPr bwMode="auto">
          <a:xfrm>
            <a:off x="103031" y="3937000"/>
            <a:ext cx="1725769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18926"/>
              <a:gd name="adj5" fmla="val -35769"/>
              <a:gd name="adj6" fmla="val 134463"/>
            </a:avLst>
          </a:prstGeom>
          <a:noFill/>
          <a:ln w="9525">
            <a:solidFill>
              <a:srgbClr val="3973B9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vl="0" eaLnBrk="0" hangingPunct="0"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+mn-ea"/>
              </a:rPr>
              <a:t>通过互联网预售形式参与服装生产决策，参与人数越多优惠越大</a:t>
            </a:r>
            <a:endParaRPr lang="en-US" altLang="zh-CN" sz="1400" kern="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23" name="AutoShape 355"/>
          <p:cNvSpPr>
            <a:spLocks/>
          </p:cNvSpPr>
          <p:nvPr/>
        </p:nvSpPr>
        <p:spPr bwMode="auto">
          <a:xfrm>
            <a:off x="234950" y="5205413"/>
            <a:ext cx="2431582" cy="392112"/>
          </a:xfrm>
          <a:prstGeom prst="accentCallout2">
            <a:avLst>
              <a:gd name="adj1" fmla="val 29148"/>
              <a:gd name="adj2" fmla="val 105046"/>
              <a:gd name="adj3" fmla="val 32433"/>
              <a:gd name="adj4" fmla="val 114398"/>
              <a:gd name="adj5" fmla="val 68043"/>
              <a:gd name="adj6" fmla="val 134526"/>
            </a:avLst>
          </a:prstGeom>
          <a:noFill/>
          <a:ln w="9525">
            <a:solidFill>
              <a:srgbClr val="96AD23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根据用户预售或实际购买需求安排生产，实现零库存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24" name="Rectangle 356"/>
          <p:cNvSpPr>
            <a:spLocks noChangeArrowheads="1"/>
          </p:cNvSpPr>
          <p:nvPr/>
        </p:nvSpPr>
        <p:spPr bwMode="auto">
          <a:xfrm>
            <a:off x="4646613" y="5362575"/>
            <a:ext cx="44973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+mn-ea"/>
                <a:ea typeface="+mn-ea"/>
              </a:rPr>
              <a:t>核心规划思路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平台定位是一个行业资源整合的电商平台，只生产销售用户喜欢并希望购买的服装，为行业链条上的多个角色提供潜在供需的撮合和媒介服务</a:t>
            </a:r>
            <a:r>
              <a:rPr lang="zh-CN" altLang="en-US" sz="1400" b="0" kern="0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25" name="Rectangle 357"/>
          <p:cNvSpPr>
            <a:spLocks noChangeArrowheads="1"/>
          </p:cNvSpPr>
          <p:nvPr/>
        </p:nvSpPr>
        <p:spPr bwMode="gray">
          <a:xfrm>
            <a:off x="4481513" y="5403850"/>
            <a:ext cx="42862" cy="7413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平台总体功能架构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47864" y="2219850"/>
            <a:ext cx="2592288" cy="214314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2D050"/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79646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运</a:t>
            </a:r>
            <a:r>
              <a:rPr lang="zh-CN" altLang="en-US" kern="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79646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营管理</a:t>
            </a:r>
            <a:endParaRPr lang="en-US" altLang="zh-CN" kern="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F79646">
                  <a:lumMod val="7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/>
              <a:ea typeface="微软雅黑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(</a:t>
            </a:r>
            <a:r>
              <a:rPr lang="zh-CN" altLang="en-US" sz="1400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合作接入管理、运营策略管理、营销活动管理、统计分析报表</a:t>
            </a:r>
            <a:r>
              <a:rPr lang="en-US" altLang="zh-CN" sz="1400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)</a:t>
            </a:r>
            <a:endParaRPr lang="zh-CN" altLang="en-US" kern="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F79646">
                  <a:lumMod val="7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/>
              <a:ea typeface="微软雅黑"/>
              <a:cs typeface="Arial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372200" y="2223216"/>
            <a:ext cx="1296144" cy="33575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2D050"/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79646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合作管理</a:t>
            </a:r>
            <a:endParaRPr lang="en-US" altLang="zh-CN" kern="0" spc="5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F79646">
                  <a:lumMod val="7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/>
              <a:ea typeface="微软雅黑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(</a:t>
            </a:r>
            <a:r>
              <a:rPr lang="zh-CN" altLang="en-US" sz="1400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服装样板导入、生产发货管理、直播图文制作</a:t>
            </a:r>
            <a:r>
              <a:rPr lang="en-US" altLang="zh-CN" sz="1400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)</a:t>
            </a:r>
            <a:endParaRPr lang="zh-CN" altLang="en-US" sz="1400" kern="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/>
              <a:ea typeface="微软雅黑"/>
              <a:cs typeface="Arial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26320" y="4580670"/>
            <a:ext cx="2857520" cy="107157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2D050"/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79646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结算中心</a:t>
            </a:r>
            <a:endParaRPr lang="en-US" altLang="zh-CN" kern="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F79646">
                  <a:lumMod val="7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/>
              <a:ea typeface="微软雅黑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(</a:t>
            </a:r>
            <a:r>
              <a:rPr lang="zh-CN" altLang="en-US" sz="1400" kern="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鉴权、计费、结算</a:t>
            </a:r>
            <a:r>
              <a:rPr lang="en-US" altLang="zh-CN" sz="1400" kern="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)</a:t>
            </a:r>
            <a:endParaRPr lang="zh-CN" altLang="en-US" sz="1400" kern="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/>
              <a:ea typeface="微软雅黑"/>
              <a:cs typeface="Arial"/>
            </a:endParaRPr>
          </a:p>
        </p:txBody>
      </p: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225425" y="2937698"/>
            <a:ext cx="658813" cy="2286000"/>
            <a:chOff x="428596" y="1928802"/>
            <a:chExt cx="657225" cy="2643206"/>
          </a:xfrm>
        </p:grpSpPr>
        <p:pic>
          <p:nvPicPr>
            <p:cNvPr id="8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879" y="1928802"/>
              <a:ext cx="609600" cy="7334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2879" y="2857496"/>
              <a:ext cx="609600" cy="8001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596" y="3857633"/>
              <a:ext cx="657225" cy="7143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11" name="圆角矩形 10"/>
          <p:cNvSpPr/>
          <p:nvPr/>
        </p:nvSpPr>
        <p:spPr>
          <a:xfrm>
            <a:off x="1368932" y="3509100"/>
            <a:ext cx="1500198" cy="214314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2D050"/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79646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商城门户</a:t>
            </a:r>
            <a:endParaRPr lang="en-US" altLang="zh-CN" kern="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F79646">
                  <a:lumMod val="7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/>
              <a:ea typeface="微软雅黑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(</a:t>
            </a:r>
            <a:r>
              <a:rPr lang="zh-CN" altLang="en-US" sz="1400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商品展示、商品购买、商品预售、美丽直播、分享点赞、成为代理</a:t>
            </a:r>
            <a:r>
              <a:rPr lang="en-US" altLang="zh-CN" sz="1400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/>
                <a:ea typeface="微软雅黑"/>
                <a:cs typeface="Arial"/>
              </a:rPr>
              <a:t>)</a:t>
            </a:r>
            <a:endParaRPr lang="zh-CN" altLang="en-US" sz="1400" kern="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/>
              <a:ea typeface="微软雅黑"/>
              <a:cs typeface="Arial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941388" y="4437885"/>
            <a:ext cx="500062" cy="28575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微软雅黑"/>
              <a:ea typeface="微软雅黑"/>
              <a:cs typeface="Arial"/>
            </a:endParaRPr>
          </a:p>
        </p:txBody>
      </p:sp>
      <p:grpSp>
        <p:nvGrpSpPr>
          <p:cNvPr id="14" name="组合 46"/>
          <p:cNvGrpSpPr>
            <a:grpSpLocks/>
          </p:cNvGrpSpPr>
          <p:nvPr/>
        </p:nvGrpSpPr>
        <p:grpSpPr bwMode="auto">
          <a:xfrm>
            <a:off x="4142482" y="6049199"/>
            <a:ext cx="717550" cy="836185"/>
            <a:chOff x="2211014" y="5643578"/>
            <a:chExt cx="543913" cy="836284"/>
          </a:xfrm>
        </p:grpSpPr>
        <p:graphicFrame>
          <p:nvGraphicFramePr>
            <p:cNvPr id="15" name="Object 2"/>
            <p:cNvGraphicFramePr>
              <a:graphicFrameLocks noChangeAspect="1"/>
            </p:cNvGraphicFramePr>
            <p:nvPr/>
          </p:nvGraphicFramePr>
          <p:xfrm>
            <a:off x="2285984" y="5643578"/>
            <a:ext cx="468942" cy="402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CorelDRAW" r:id="rId6" imgW="914400" imgH="914400" progId="">
                    <p:embed/>
                  </p:oleObj>
                </mc:Choice>
                <mc:Fallback>
                  <p:oleObj name="CorelDRAW" r:id="rId6" imgW="914400" imgH="9144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5643578"/>
                          <a:ext cx="468942" cy="402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2211014" y="6064315"/>
              <a:ext cx="543913" cy="4155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kern="0" dirty="0" smtClean="0">
                  <a:solidFill>
                    <a:sysClr val="windowText" lastClr="000000"/>
                  </a:solidFill>
                  <a:ea typeface="宋体" charset="-122"/>
                </a:rPr>
                <a:t>第三方支付平台</a:t>
              </a:r>
              <a:endParaRPr lang="zh-CN" altLang="en-US" sz="1050" b="1" kern="0" dirty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21" name="右箭头 20"/>
          <p:cNvSpPr/>
          <p:nvPr/>
        </p:nvSpPr>
        <p:spPr>
          <a:xfrm rot="5400000">
            <a:off x="4369420" y="5734798"/>
            <a:ext cx="404714" cy="287586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微软雅黑"/>
              <a:ea typeface="微软雅黑"/>
              <a:cs typeface="Arial"/>
            </a:endParaRPr>
          </a:p>
        </p:txBody>
      </p:sp>
      <p:sp>
        <p:nvSpPr>
          <p:cNvPr id="25" name="TextBox 98"/>
          <p:cNvSpPr txBox="1">
            <a:spLocks noChangeArrowheads="1"/>
          </p:cNvSpPr>
          <p:nvPr/>
        </p:nvSpPr>
        <p:spPr bwMode="auto">
          <a:xfrm>
            <a:off x="3797300" y="2024885"/>
            <a:ext cx="6306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华文细黑" pitchFamily="2" charset="-122"/>
              </a:rPr>
              <a:t>运营</a:t>
            </a:r>
            <a:endParaRPr lang="en-US" altLang="zh-CN" sz="1400" b="1" dirty="0">
              <a:solidFill>
                <a:srgbClr val="000000"/>
              </a:solidFill>
              <a:latin typeface="微软雅黑" pitchFamily="34" charset="-122"/>
              <a:ea typeface="华文细黑" pitchFamily="2" charset="-122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华文细黑" pitchFamily="2" charset="-122"/>
              </a:rPr>
              <a:t>人员</a:t>
            </a:r>
          </a:p>
        </p:txBody>
      </p:sp>
      <p:pic>
        <p:nvPicPr>
          <p:cNvPr id="26" name="Picture 35" descr="C:\Users\liutao\Documents\Tencent Files\9179994\FileRecv\7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14725" y="1978848"/>
            <a:ext cx="3556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组合 85"/>
          <p:cNvGrpSpPr>
            <a:grpSpLocks/>
          </p:cNvGrpSpPr>
          <p:nvPr/>
        </p:nvGrpSpPr>
        <p:grpSpPr bwMode="auto">
          <a:xfrm>
            <a:off x="7884368" y="3660010"/>
            <a:ext cx="857250" cy="1043802"/>
            <a:chOff x="8358246" y="2888394"/>
            <a:chExt cx="857224" cy="1044479"/>
          </a:xfrm>
        </p:grpSpPr>
        <p:pic>
          <p:nvPicPr>
            <p:cNvPr id="28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84"/>
            <p:cNvSpPr>
              <a:spLocks noChangeArrowheads="1"/>
            </p:cNvSpPr>
            <p:nvPr/>
          </p:nvSpPr>
          <p:spPr bwMode="auto">
            <a:xfrm>
              <a:off x="8358246" y="3286123"/>
              <a:ext cx="857224" cy="64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生产厂家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2868613" y="4937948"/>
            <a:ext cx="430212" cy="28575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微软雅黑"/>
              <a:ea typeface="微软雅黑"/>
              <a:cs typeface="Arial"/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1868488" y="5795197"/>
            <a:ext cx="357188" cy="214313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微软雅黑"/>
              <a:ea typeface="微软雅黑"/>
              <a:cs typeface="Arial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7583488" y="2651948"/>
            <a:ext cx="428625" cy="357187"/>
          </a:xfrm>
          <a:prstGeom prst="lef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/>
              <a:ea typeface="微软雅黑"/>
              <a:cs typeface="Arial"/>
            </a:endParaRPr>
          </a:p>
        </p:txBody>
      </p:sp>
      <p:sp>
        <p:nvSpPr>
          <p:cNvPr id="39" name="左箭头 38"/>
          <p:cNvSpPr/>
          <p:nvPr/>
        </p:nvSpPr>
        <p:spPr>
          <a:xfrm>
            <a:off x="5940152" y="2651948"/>
            <a:ext cx="500336" cy="357187"/>
          </a:xfrm>
          <a:prstGeom prst="lef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/>
              <a:ea typeface="微软雅黑"/>
              <a:cs typeface="Arial"/>
            </a:endParaRPr>
          </a:p>
        </p:txBody>
      </p:sp>
      <p:sp>
        <p:nvSpPr>
          <p:cNvPr id="41" name="左箭头 40"/>
          <p:cNvSpPr/>
          <p:nvPr/>
        </p:nvSpPr>
        <p:spPr>
          <a:xfrm>
            <a:off x="7598618" y="3802885"/>
            <a:ext cx="428625" cy="357188"/>
          </a:xfrm>
          <a:prstGeom prst="leftArrow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/>
              <a:ea typeface="微软雅黑"/>
              <a:cs typeface="Arial"/>
            </a:endParaRPr>
          </a:p>
        </p:txBody>
      </p:sp>
      <p:sp>
        <p:nvSpPr>
          <p:cNvPr id="42" name="左箭头 41"/>
          <p:cNvSpPr/>
          <p:nvPr/>
        </p:nvSpPr>
        <p:spPr>
          <a:xfrm>
            <a:off x="2798763" y="3723510"/>
            <a:ext cx="549101" cy="285750"/>
          </a:xfrm>
          <a:prstGeom prst="lef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/>
              <a:ea typeface="微软雅黑"/>
              <a:cs typeface="Arial"/>
            </a:endParaRPr>
          </a:p>
        </p:txBody>
      </p:sp>
      <p:sp>
        <p:nvSpPr>
          <p:cNvPr id="43" name="左箭头 42"/>
          <p:cNvSpPr/>
          <p:nvPr/>
        </p:nvSpPr>
        <p:spPr>
          <a:xfrm rot="16200000">
            <a:off x="5299075" y="4366448"/>
            <a:ext cx="285750" cy="285750"/>
          </a:xfrm>
          <a:prstGeom prst="lef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/>
              <a:ea typeface="微软雅黑"/>
              <a:cs typeface="Arial"/>
            </a:endParaRPr>
          </a:p>
        </p:txBody>
      </p:sp>
      <p:grpSp>
        <p:nvGrpSpPr>
          <p:cNvPr id="53" name="组合 85"/>
          <p:cNvGrpSpPr>
            <a:grpSpLocks/>
          </p:cNvGrpSpPr>
          <p:nvPr/>
        </p:nvGrpSpPr>
        <p:grpSpPr bwMode="auto">
          <a:xfrm>
            <a:off x="7891214" y="2435874"/>
            <a:ext cx="857250" cy="1043802"/>
            <a:chOff x="8358246" y="2888394"/>
            <a:chExt cx="857224" cy="1044479"/>
          </a:xfrm>
        </p:grpSpPr>
        <p:pic>
          <p:nvPicPr>
            <p:cNvPr id="54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矩形 84"/>
            <p:cNvSpPr>
              <a:spLocks noChangeArrowheads="1"/>
            </p:cNvSpPr>
            <p:nvPr/>
          </p:nvSpPr>
          <p:spPr bwMode="auto">
            <a:xfrm>
              <a:off x="8358246" y="3286123"/>
              <a:ext cx="857224" cy="64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设计师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56" name="左箭头 55"/>
          <p:cNvSpPr/>
          <p:nvPr/>
        </p:nvSpPr>
        <p:spPr>
          <a:xfrm>
            <a:off x="7648650" y="5100220"/>
            <a:ext cx="428625" cy="357187"/>
          </a:xfrm>
          <a:prstGeom prst="lef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/>
              <a:ea typeface="微软雅黑"/>
              <a:cs typeface="Arial"/>
            </a:endParaRPr>
          </a:p>
        </p:txBody>
      </p:sp>
      <p:grpSp>
        <p:nvGrpSpPr>
          <p:cNvPr id="57" name="组合 85"/>
          <p:cNvGrpSpPr>
            <a:grpSpLocks/>
          </p:cNvGrpSpPr>
          <p:nvPr/>
        </p:nvGrpSpPr>
        <p:grpSpPr bwMode="auto">
          <a:xfrm>
            <a:off x="7956376" y="4884147"/>
            <a:ext cx="857250" cy="766804"/>
            <a:chOff x="8358246" y="2888394"/>
            <a:chExt cx="857224" cy="767301"/>
          </a:xfrm>
        </p:grpSpPr>
        <p:pic>
          <p:nvPicPr>
            <p:cNvPr id="58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矩形 84"/>
            <p:cNvSpPr>
              <a:spLocks noChangeArrowheads="1"/>
            </p:cNvSpPr>
            <p:nvPr/>
          </p:nvSpPr>
          <p:spPr bwMode="auto">
            <a:xfrm>
              <a:off x="8358246" y="3286123"/>
              <a:ext cx="857224" cy="369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模特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61" name="组合 85"/>
          <p:cNvGrpSpPr>
            <a:grpSpLocks/>
          </p:cNvGrpSpPr>
          <p:nvPr/>
        </p:nvGrpSpPr>
        <p:grpSpPr bwMode="auto">
          <a:xfrm>
            <a:off x="1475653" y="6108282"/>
            <a:ext cx="1080120" cy="766803"/>
            <a:chOff x="8214237" y="2888394"/>
            <a:chExt cx="1080088" cy="767300"/>
          </a:xfrm>
        </p:grpSpPr>
        <p:pic>
          <p:nvPicPr>
            <p:cNvPr id="62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矩形 84"/>
            <p:cNvSpPr>
              <a:spLocks noChangeArrowheads="1"/>
            </p:cNvSpPr>
            <p:nvPr/>
          </p:nvSpPr>
          <p:spPr bwMode="auto">
            <a:xfrm>
              <a:off x="8214237" y="3286123"/>
              <a:ext cx="1080088" cy="369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代理商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685800" y="1268760"/>
            <a:ext cx="7964488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根据业务需求可划分为四大模块：商城门户、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结算中心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合作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管理、运营管理。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平台功能模块说明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268759"/>
          <a:ext cx="8548897" cy="54217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5030"/>
                <a:gridCol w="1041154"/>
                <a:gridCol w="1728192"/>
                <a:gridCol w="5164521"/>
              </a:tblGrid>
              <a:tr h="317291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功能模块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描述说明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34753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商城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r>
                        <a:rPr lang="zh-CN" altLang="en-US" sz="1400" dirty="0" smtClean="0"/>
                        <a:t>商城门户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商品展示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在门户按最新、热门、精品等排序规则显示商品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34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商品购买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包括购物车、订单生成、确认支付和订单查询等功能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34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商品预售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展示设计师的服装样板供用户预购认购，达到上限厂家接单生产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34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美丽直播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模特买手通过后台推送的图文直播，引导用户购买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34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社交功能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包括分享、关注、点赞、评论等社交元素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34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个人中心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包括注册登录、个人资料、订单信息等功能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34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成为代理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包括代理合作申请、分成查询、订单简报等合作内容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88447">
                <a:tc vMerge="1"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结算中心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计费网关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对接微信支付、支付宝、银联等支付通道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88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交易管控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包括计费规则管理、订单核算管理等，保证交易正常进行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88447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后台</a:t>
                      </a:r>
                      <a:endParaRPr lang="zh-CN" altLang="en-US" sz="24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合作管理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设计师管理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提供个人资料管理、服装样板导入、报表统计等功能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88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生产厂家管理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提供生产管理、发货管理、客服管理、报表统计等功能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88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买手管理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提供个人资料管理、直播图文制作、报表统计等功能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88447">
                <a:tc vMerge="1"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/>
                        <a:t>运营管理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合作接入管理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审核及管理接入的设计师、厂家、买手及代理商资源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88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运营策略管理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包括商品展示规则、积分规则、分成规则、业务流程规则等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88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营销活动管理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包括抽奖、折扣、优惠、拼单、团购等营销活动管理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88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统计分析报表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生成各种相关的月报、日报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商品预售业务流程</a:t>
            </a:r>
            <a:endParaRPr lang="zh-CN" altLang="en-US" dirty="0"/>
          </a:p>
        </p:txBody>
      </p:sp>
      <p:graphicFrame>
        <p:nvGraphicFramePr>
          <p:cNvPr id="26" name="图示 25"/>
          <p:cNvGraphicFramePr/>
          <p:nvPr>
            <p:extLst>
              <p:ext uri="{D42A27DB-BD31-4B8C-83A1-F6EECF244321}">
                <p14:modId xmlns:p14="http://schemas.microsoft.com/office/powerpoint/2010/main" val="230113871"/>
              </p:ext>
            </p:extLst>
          </p:nvPr>
        </p:nvGraphicFramePr>
        <p:xfrm>
          <a:off x="116463" y="3212976"/>
          <a:ext cx="8920033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9513" y="4005064"/>
            <a:ext cx="8712968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1600" b="0" dirty="0">
                <a:solidFill>
                  <a:srgbClr val="000000"/>
                </a:solidFill>
              </a:rPr>
              <a:t>流程说明</a:t>
            </a:r>
            <a:r>
              <a:rPr lang="zh-CN" altLang="en-US" sz="1600" b="0" dirty="0" smtClean="0">
                <a:solidFill>
                  <a:srgbClr val="000000"/>
                </a:solidFill>
              </a:rPr>
              <a:t>：设计师完成服装样板后在合作管理后台上传，并推送到商城的预售专区；用户根据个人喜欢选择参与服装的预售，当预售数量达到生产要求后，商城通知用户在期限内确认购买；厂家根据购买数量安排生产和发货。</a:t>
            </a:r>
            <a:endParaRPr lang="zh-CN" altLang="en-US" sz="1600" b="0" dirty="0">
              <a:solidFill>
                <a:srgbClr val="000000"/>
              </a:solidFill>
            </a:endParaRPr>
          </a:p>
        </p:txBody>
      </p:sp>
      <p:grpSp>
        <p:nvGrpSpPr>
          <p:cNvPr id="30" name="组合 85"/>
          <p:cNvGrpSpPr>
            <a:grpSpLocks/>
          </p:cNvGrpSpPr>
          <p:nvPr/>
        </p:nvGrpSpPr>
        <p:grpSpPr bwMode="auto">
          <a:xfrm>
            <a:off x="323528" y="2564904"/>
            <a:ext cx="1008112" cy="792088"/>
            <a:chOff x="8358246" y="2888394"/>
            <a:chExt cx="857224" cy="1044479"/>
          </a:xfrm>
        </p:grpSpPr>
        <p:pic>
          <p:nvPicPr>
            <p:cNvPr id="31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矩形 84"/>
            <p:cNvSpPr>
              <a:spLocks noChangeArrowheads="1"/>
            </p:cNvSpPr>
            <p:nvPr/>
          </p:nvSpPr>
          <p:spPr bwMode="auto">
            <a:xfrm>
              <a:off x="8358246" y="3286123"/>
              <a:ext cx="857224" cy="64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设计师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3" name="组合 85"/>
          <p:cNvGrpSpPr>
            <a:grpSpLocks/>
          </p:cNvGrpSpPr>
          <p:nvPr/>
        </p:nvGrpSpPr>
        <p:grpSpPr bwMode="auto">
          <a:xfrm>
            <a:off x="2195736" y="2564903"/>
            <a:ext cx="1008112" cy="670953"/>
            <a:chOff x="8358246" y="2888394"/>
            <a:chExt cx="857224" cy="884746"/>
          </a:xfrm>
        </p:grpSpPr>
        <p:pic>
          <p:nvPicPr>
            <p:cNvPr id="34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矩形 84"/>
            <p:cNvSpPr>
              <a:spLocks noChangeArrowheads="1"/>
            </p:cNvSpPr>
            <p:nvPr/>
          </p:nvSpPr>
          <p:spPr bwMode="auto">
            <a:xfrm>
              <a:off x="8358246" y="3286124"/>
              <a:ext cx="857224" cy="48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用户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6" name="组合 85"/>
          <p:cNvGrpSpPr>
            <a:grpSpLocks/>
          </p:cNvGrpSpPr>
          <p:nvPr/>
        </p:nvGrpSpPr>
        <p:grpSpPr bwMode="auto">
          <a:xfrm>
            <a:off x="7884368" y="2636912"/>
            <a:ext cx="1008112" cy="670953"/>
            <a:chOff x="8358246" y="2888394"/>
            <a:chExt cx="857224" cy="884746"/>
          </a:xfrm>
        </p:grpSpPr>
        <p:pic>
          <p:nvPicPr>
            <p:cNvPr id="37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矩形 84"/>
            <p:cNvSpPr>
              <a:spLocks noChangeArrowheads="1"/>
            </p:cNvSpPr>
            <p:nvPr/>
          </p:nvSpPr>
          <p:spPr bwMode="auto">
            <a:xfrm>
              <a:off x="8358246" y="3286124"/>
              <a:ext cx="857224" cy="48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厂家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9" name="组合 85"/>
          <p:cNvGrpSpPr>
            <a:grpSpLocks/>
          </p:cNvGrpSpPr>
          <p:nvPr/>
        </p:nvGrpSpPr>
        <p:grpSpPr bwMode="auto">
          <a:xfrm>
            <a:off x="6012160" y="2614031"/>
            <a:ext cx="1008112" cy="670953"/>
            <a:chOff x="8358246" y="2888394"/>
            <a:chExt cx="857224" cy="884746"/>
          </a:xfrm>
        </p:grpSpPr>
        <p:pic>
          <p:nvPicPr>
            <p:cNvPr id="40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84"/>
            <p:cNvSpPr>
              <a:spLocks noChangeArrowheads="1"/>
            </p:cNvSpPr>
            <p:nvPr/>
          </p:nvSpPr>
          <p:spPr bwMode="auto">
            <a:xfrm>
              <a:off x="8358246" y="3286124"/>
              <a:ext cx="857224" cy="48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用户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商品购买业务流程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113871"/>
              </p:ext>
            </p:extLst>
          </p:nvPr>
        </p:nvGraphicFramePr>
        <p:xfrm>
          <a:off x="116463" y="3212976"/>
          <a:ext cx="8920033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3" y="4005064"/>
            <a:ext cx="8712968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1600" b="0" dirty="0">
                <a:solidFill>
                  <a:srgbClr val="000000"/>
                </a:solidFill>
              </a:rPr>
              <a:t>流程说明</a:t>
            </a:r>
            <a:r>
              <a:rPr lang="zh-CN" altLang="en-US" sz="1600" b="0" dirty="0" smtClean="0">
                <a:solidFill>
                  <a:srgbClr val="000000"/>
                </a:solidFill>
              </a:rPr>
              <a:t>：用户访问商城门户，可浏览正在发售的商品；选择的商品可放入购物车或直接购买，确认生成的订单并完成支付；厂家根据订单安排生产发货。</a:t>
            </a:r>
            <a:endParaRPr lang="zh-CN" altLang="en-US" sz="1600" b="0" dirty="0">
              <a:solidFill>
                <a:srgbClr val="000000"/>
              </a:solidFill>
            </a:endParaRPr>
          </a:p>
        </p:txBody>
      </p:sp>
      <p:grpSp>
        <p:nvGrpSpPr>
          <p:cNvPr id="7" name="组合 85"/>
          <p:cNvGrpSpPr>
            <a:grpSpLocks/>
          </p:cNvGrpSpPr>
          <p:nvPr/>
        </p:nvGrpSpPr>
        <p:grpSpPr bwMode="auto">
          <a:xfrm>
            <a:off x="323528" y="2564903"/>
            <a:ext cx="1008112" cy="670953"/>
            <a:chOff x="8358246" y="2888394"/>
            <a:chExt cx="857224" cy="884746"/>
          </a:xfrm>
        </p:grpSpPr>
        <p:pic>
          <p:nvPicPr>
            <p:cNvPr id="8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4"/>
            <p:cNvSpPr>
              <a:spLocks noChangeArrowheads="1"/>
            </p:cNvSpPr>
            <p:nvPr/>
          </p:nvSpPr>
          <p:spPr bwMode="auto">
            <a:xfrm>
              <a:off x="8358246" y="3286124"/>
              <a:ext cx="857224" cy="48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用户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3" name="组合 85"/>
          <p:cNvGrpSpPr>
            <a:grpSpLocks/>
          </p:cNvGrpSpPr>
          <p:nvPr/>
        </p:nvGrpSpPr>
        <p:grpSpPr bwMode="auto">
          <a:xfrm>
            <a:off x="7884368" y="2636912"/>
            <a:ext cx="1008112" cy="670953"/>
            <a:chOff x="8358246" y="2888394"/>
            <a:chExt cx="857224" cy="884746"/>
          </a:xfrm>
        </p:grpSpPr>
        <p:pic>
          <p:nvPicPr>
            <p:cNvPr id="14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84"/>
            <p:cNvSpPr>
              <a:spLocks noChangeArrowheads="1"/>
            </p:cNvSpPr>
            <p:nvPr/>
          </p:nvSpPr>
          <p:spPr bwMode="auto">
            <a:xfrm>
              <a:off x="8358246" y="3286124"/>
              <a:ext cx="857224" cy="48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厂家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买手推广业务流程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113871"/>
              </p:ext>
            </p:extLst>
          </p:nvPr>
        </p:nvGraphicFramePr>
        <p:xfrm>
          <a:off x="116463" y="3212976"/>
          <a:ext cx="8920033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3" y="4005064"/>
            <a:ext cx="8712968" cy="156966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1600" b="0" dirty="0">
                <a:solidFill>
                  <a:srgbClr val="000000"/>
                </a:solidFill>
              </a:rPr>
              <a:t>流程说明</a:t>
            </a:r>
            <a:r>
              <a:rPr lang="zh-CN" altLang="en-US" sz="1600" b="0" dirty="0" smtClean="0">
                <a:solidFill>
                  <a:srgbClr val="000000"/>
                </a:solidFill>
              </a:rPr>
              <a:t>：模特作为买手在合作管理后台制作图文直播，并通过微信分享或二维码链接等社交工具进行推广；用户通过相关推广链接访问商城的模特图文直播页面，在页面中选择个人喜欢的商</a:t>
            </a:r>
            <a:r>
              <a:rPr lang="zh-CN" altLang="en-US" sz="1600" dirty="0" smtClean="0">
                <a:solidFill>
                  <a:srgbClr val="000000"/>
                </a:solidFill>
              </a:rPr>
              <a:t>品；选择的商品可放入购物车或直接购买，确认生成的订单并完成支付；厂家根据订单安排生产发货。（结算中心根据订单分成规则实时拆分提成到模特账户）</a:t>
            </a:r>
            <a:endParaRPr lang="zh-CN" altLang="en-US" sz="1600" b="0" dirty="0">
              <a:solidFill>
                <a:srgbClr val="000000"/>
              </a:solidFill>
            </a:endParaRPr>
          </a:p>
        </p:txBody>
      </p:sp>
      <p:grpSp>
        <p:nvGrpSpPr>
          <p:cNvPr id="7" name="组合 85"/>
          <p:cNvGrpSpPr>
            <a:grpSpLocks/>
          </p:cNvGrpSpPr>
          <p:nvPr/>
        </p:nvGrpSpPr>
        <p:grpSpPr bwMode="auto">
          <a:xfrm>
            <a:off x="323528" y="2564903"/>
            <a:ext cx="1008112" cy="670953"/>
            <a:chOff x="8358246" y="2888394"/>
            <a:chExt cx="857224" cy="884746"/>
          </a:xfrm>
        </p:grpSpPr>
        <p:pic>
          <p:nvPicPr>
            <p:cNvPr id="8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4"/>
            <p:cNvSpPr>
              <a:spLocks noChangeArrowheads="1"/>
            </p:cNvSpPr>
            <p:nvPr/>
          </p:nvSpPr>
          <p:spPr bwMode="auto">
            <a:xfrm>
              <a:off x="8358246" y="3286124"/>
              <a:ext cx="857224" cy="48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模特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0" name="组合 85"/>
          <p:cNvGrpSpPr>
            <a:grpSpLocks/>
          </p:cNvGrpSpPr>
          <p:nvPr/>
        </p:nvGrpSpPr>
        <p:grpSpPr bwMode="auto">
          <a:xfrm>
            <a:off x="2195736" y="2564903"/>
            <a:ext cx="1008112" cy="670953"/>
            <a:chOff x="8358246" y="2888394"/>
            <a:chExt cx="857224" cy="884746"/>
          </a:xfrm>
        </p:grpSpPr>
        <p:pic>
          <p:nvPicPr>
            <p:cNvPr id="11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84"/>
            <p:cNvSpPr>
              <a:spLocks noChangeArrowheads="1"/>
            </p:cNvSpPr>
            <p:nvPr/>
          </p:nvSpPr>
          <p:spPr bwMode="auto">
            <a:xfrm>
              <a:off x="8358246" y="3286124"/>
              <a:ext cx="857224" cy="48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用户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3" name="组合 85"/>
          <p:cNvGrpSpPr>
            <a:grpSpLocks/>
          </p:cNvGrpSpPr>
          <p:nvPr/>
        </p:nvGrpSpPr>
        <p:grpSpPr bwMode="auto">
          <a:xfrm>
            <a:off x="7884368" y="2636912"/>
            <a:ext cx="1008112" cy="670953"/>
            <a:chOff x="8358246" y="2888394"/>
            <a:chExt cx="857224" cy="884746"/>
          </a:xfrm>
        </p:grpSpPr>
        <p:pic>
          <p:nvPicPr>
            <p:cNvPr id="14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84"/>
            <p:cNvSpPr>
              <a:spLocks noChangeArrowheads="1"/>
            </p:cNvSpPr>
            <p:nvPr/>
          </p:nvSpPr>
          <p:spPr bwMode="auto">
            <a:xfrm>
              <a:off x="8358246" y="3286124"/>
              <a:ext cx="857224" cy="48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厂家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代理申请业务流程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113871"/>
              </p:ext>
            </p:extLst>
          </p:nvPr>
        </p:nvGraphicFramePr>
        <p:xfrm>
          <a:off x="116463" y="3212976"/>
          <a:ext cx="8920033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3" y="4005064"/>
            <a:ext cx="8712968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1600" b="0" dirty="0">
                <a:solidFill>
                  <a:srgbClr val="000000"/>
                </a:solidFill>
              </a:rPr>
              <a:t>流程说明</a:t>
            </a:r>
            <a:r>
              <a:rPr lang="zh-CN" altLang="en-US" sz="1600" b="0" dirty="0" smtClean="0">
                <a:solidFill>
                  <a:srgbClr val="000000"/>
                </a:solidFill>
              </a:rPr>
              <a:t>：用户可在商城申请代理合作，在提交个人资料后还需预先支付代理金（代理金可进入个人消费账户）；完成以上操作后，商城为用户生成唯一的代理账号（包括密码，以便查询提现等高权限操作验证），同时用户可获取推广用的网页链接地址以及二维码。</a:t>
            </a:r>
            <a:endParaRPr lang="zh-CN" altLang="en-US" sz="1600" b="0" dirty="0">
              <a:solidFill>
                <a:srgbClr val="000000"/>
              </a:solidFill>
            </a:endParaRPr>
          </a:p>
        </p:txBody>
      </p:sp>
      <p:grpSp>
        <p:nvGrpSpPr>
          <p:cNvPr id="7" name="组合 85"/>
          <p:cNvGrpSpPr>
            <a:grpSpLocks/>
          </p:cNvGrpSpPr>
          <p:nvPr/>
        </p:nvGrpSpPr>
        <p:grpSpPr bwMode="auto">
          <a:xfrm>
            <a:off x="323528" y="2564903"/>
            <a:ext cx="1008112" cy="670953"/>
            <a:chOff x="8358246" y="2888394"/>
            <a:chExt cx="857224" cy="884746"/>
          </a:xfrm>
        </p:grpSpPr>
        <p:pic>
          <p:nvPicPr>
            <p:cNvPr id="8" name="Picture 35" descr="C:\Users\liutao\Documents\Tencent Files\9179994\FileRecv\7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72809" y="2888394"/>
              <a:ext cx="341124" cy="4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4"/>
            <p:cNvSpPr>
              <a:spLocks noChangeArrowheads="1"/>
            </p:cNvSpPr>
            <p:nvPr/>
          </p:nvSpPr>
          <p:spPr bwMode="auto">
            <a:xfrm>
              <a:off x="8358246" y="3286124"/>
              <a:ext cx="857224" cy="48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</a:rPr>
                <a:t>用户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平台建设规划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平台硬件需求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前期可先使用可扩展的云空间，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8G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500G</a:t>
            </a:r>
            <a:r>
              <a:rPr lang="zh-CN" altLang="en-US" dirty="0" smtClean="0"/>
              <a:t>硬盘、</a:t>
            </a:r>
            <a:r>
              <a:rPr lang="en-US" altLang="zh-CN" dirty="0" smtClean="0"/>
              <a:t> 5M</a:t>
            </a:r>
            <a:r>
              <a:rPr lang="zh-CN" altLang="en-US" dirty="0" smtClean="0"/>
              <a:t>带宽已经基本够用（腾讯云价格为每月</a:t>
            </a:r>
            <a:r>
              <a:rPr lang="en-US" altLang="zh-CN" dirty="0" smtClean="0"/>
              <a:t>665</a:t>
            </a:r>
            <a:r>
              <a:rPr lang="zh-CN" altLang="en-US" dirty="0" smtClean="0"/>
              <a:t>元）。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当日</a:t>
            </a:r>
            <a:r>
              <a:rPr lang="en-US" altLang="zh-CN" dirty="0" smtClean="0"/>
              <a:t>PV</a:t>
            </a:r>
            <a:r>
              <a:rPr lang="zh-CN" altLang="en-US" dirty="0" smtClean="0"/>
              <a:t>量级起来后，再根据实际情况考虑扩展硬件带宽或增加</a:t>
            </a:r>
            <a:r>
              <a:rPr lang="en-US" altLang="zh-CN" dirty="0" smtClean="0"/>
              <a:t>CDN</a:t>
            </a:r>
            <a:r>
              <a:rPr lang="zh-CN" altLang="en-US" dirty="0" smtClean="0"/>
              <a:t>、云缓存来提升性能。</a:t>
            </a:r>
            <a:endParaRPr lang="en-US" altLang="zh-CN" dirty="0" smtClean="0"/>
          </a:p>
          <a:p>
            <a:r>
              <a:rPr lang="zh-CN" altLang="en-US" dirty="0" smtClean="0"/>
              <a:t>平台建设预估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前期如运营团队在，平台设计规划</a:t>
            </a:r>
            <a:r>
              <a:rPr lang="en-US" altLang="zh-CN" dirty="0" smtClean="0"/>
              <a:t>15</a:t>
            </a:r>
            <a:r>
              <a:rPr lang="zh-CN" altLang="en-US" dirty="0" smtClean="0"/>
              <a:t>天、代码编写测试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个月，总工期</a:t>
            </a:r>
            <a:r>
              <a:rPr lang="en-US" altLang="zh-CN" dirty="0" smtClean="0"/>
              <a:t>2.5</a:t>
            </a:r>
            <a:r>
              <a:rPr lang="zh-CN" altLang="en-US" dirty="0" smtClean="0"/>
              <a:t>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如运营团队在后期才介入，估计还需要增加</a:t>
            </a:r>
            <a:r>
              <a:rPr lang="en-US" altLang="zh-CN" dirty="0" smtClean="0"/>
              <a:t>15</a:t>
            </a:r>
            <a:r>
              <a:rPr lang="zh-CN" altLang="en-US" dirty="0" smtClean="0"/>
              <a:t>天左右的修订调整工期。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1734</Words>
  <Application>Microsoft Office PowerPoint</Application>
  <PresentationFormat>全屏显示(4:3)</PresentationFormat>
  <Paragraphs>212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华文细黑</vt:lpstr>
      <vt:lpstr>宋体</vt:lpstr>
      <vt:lpstr>微软雅黑</vt:lpstr>
      <vt:lpstr>Arial</vt:lpstr>
      <vt:lpstr>Calibri</vt:lpstr>
      <vt:lpstr>Wingdings</vt:lpstr>
      <vt:lpstr>Office 主题</vt:lpstr>
      <vt:lpstr>CorelDRAW</vt:lpstr>
      <vt:lpstr>服装电商平台</vt:lpstr>
      <vt:lpstr>核心规划思路</vt:lpstr>
      <vt:lpstr>平台总体功能架构</vt:lpstr>
      <vt:lpstr>平台功能模块说明</vt:lpstr>
      <vt:lpstr>商品预售业务流程</vt:lpstr>
      <vt:lpstr>商品购买业务流程</vt:lpstr>
      <vt:lpstr>买手推广业务流程</vt:lpstr>
      <vt:lpstr>代理申请业务流程</vt:lpstr>
      <vt:lpstr>平台建设规划</vt:lpstr>
      <vt:lpstr>业务流程示意图</vt:lpstr>
      <vt:lpstr>首页示意图</vt:lpstr>
      <vt:lpstr>我的小店（红人）示意图</vt:lpstr>
      <vt:lpstr>购买页示意图</vt:lpstr>
      <vt:lpstr>设计师管理示意图</vt:lpstr>
      <vt:lpstr>买手管理示意图</vt:lpstr>
      <vt:lpstr>生产厂家管理示意图</vt:lpstr>
      <vt:lpstr>前端开发页面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服装整合资源平台</dc:title>
  <cp:lastModifiedBy>Z ONG</cp:lastModifiedBy>
  <cp:revision>107</cp:revision>
  <dcterms:modified xsi:type="dcterms:W3CDTF">2015-11-01T07:37:41Z</dcterms:modified>
</cp:coreProperties>
</file>