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33A6-C97B-4F74-B772-E8FCE02EB40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A436-5637-49ED-8D3A-0B055764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8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33A6-C97B-4F74-B772-E8FCE02EB40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A436-5637-49ED-8D3A-0B055764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9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33A6-C97B-4F74-B772-E8FCE02EB40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A436-5637-49ED-8D3A-0B055764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4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33A6-C97B-4F74-B772-E8FCE02EB40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A436-5637-49ED-8D3A-0B055764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6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33A6-C97B-4F74-B772-E8FCE02EB40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A436-5637-49ED-8D3A-0B055764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0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33A6-C97B-4F74-B772-E8FCE02EB40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A436-5637-49ED-8D3A-0B055764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2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33A6-C97B-4F74-B772-E8FCE02EB40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A436-5637-49ED-8D3A-0B055764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8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33A6-C97B-4F74-B772-E8FCE02EB40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A436-5637-49ED-8D3A-0B055764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3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33A6-C97B-4F74-B772-E8FCE02EB40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A436-5637-49ED-8D3A-0B055764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8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33A6-C97B-4F74-B772-E8FCE02EB40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A436-5637-49ED-8D3A-0B055764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1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33A6-C97B-4F74-B772-E8FCE02EB40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A436-5637-49ED-8D3A-0B055764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4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933A6-C97B-4F74-B772-E8FCE02EB40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FA436-5637-49ED-8D3A-0B055764E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3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752598" y="2451094"/>
            <a:ext cx="4529666" cy="5757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598" y="3200398"/>
            <a:ext cx="4529666" cy="5757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transformation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752600" y="3949700"/>
            <a:ext cx="4529666" cy="5757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 Reduction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52600" y="4699002"/>
            <a:ext cx="4529666" cy="5757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752600" y="5621870"/>
            <a:ext cx="4529666" cy="5757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52599" y="577837"/>
            <a:ext cx="4529666" cy="5757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68865" y="577837"/>
            <a:ext cx="1507067" cy="57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68863" y="2451095"/>
            <a:ext cx="1507067" cy="57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8863" y="3200398"/>
            <a:ext cx="1507067" cy="57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3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68865" y="3949701"/>
            <a:ext cx="1507067" cy="57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4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68865" y="4699002"/>
            <a:ext cx="1507067" cy="57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5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8865" y="5621871"/>
            <a:ext cx="1507067" cy="57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6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282265" y="577837"/>
            <a:ext cx="1786467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Notebook 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282265" y="2451093"/>
            <a:ext cx="1786467" cy="2823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Notebook 3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282266" y="5621869"/>
            <a:ext cx="1786467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Notebook 4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752598" y="1500708"/>
            <a:ext cx="4529666" cy="5757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68863" y="1500709"/>
            <a:ext cx="1507067" cy="57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282264" y="1500703"/>
            <a:ext cx="1786467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Notebook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66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89667" y="618067"/>
            <a:ext cx="4529666" cy="5757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05933" y="618067"/>
            <a:ext cx="1507067" cy="57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19333" y="618067"/>
            <a:ext cx="1786467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Notebook 1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205740" y="1469056"/>
            <a:ext cx="2681392" cy="558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load_file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87131" y="1471863"/>
            <a:ext cx="384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a file into the notebook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05740" y="2751836"/>
            <a:ext cx="2698327" cy="69530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reconfigure_categories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205741" y="4344212"/>
            <a:ext cx="2681392" cy="61210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train_subsample_df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859471" y="1466979"/>
            <a:ext cx="2065867" cy="5608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reset_index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859471" y="2176623"/>
            <a:ext cx="2065867" cy="49262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 </a:t>
            </a:r>
            <a:r>
              <a:rPr lang="en-US" dirty="0" err="1" smtClean="0"/>
              <a:t>store_dfs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203568" y="5770525"/>
            <a:ext cx="2683564" cy="58580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clean_comments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205740" y="2110446"/>
            <a:ext cx="2698327" cy="5588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load_mult_file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205740" y="3548024"/>
            <a:ext cx="2698327" cy="69530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filter_df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205739" y="5065312"/>
            <a:ext cx="2681392" cy="61210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test_lab_subsample_df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04065" y="2020829"/>
            <a:ext cx="3841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the training </a:t>
            </a:r>
            <a:r>
              <a:rPr lang="en-US" dirty="0" err="1" smtClean="0"/>
              <a:t>df</a:t>
            </a:r>
            <a:r>
              <a:rPr lang="en-US" dirty="0" smtClean="0"/>
              <a:t>, test </a:t>
            </a:r>
            <a:r>
              <a:rPr lang="en-US" dirty="0" err="1" smtClean="0"/>
              <a:t>df</a:t>
            </a:r>
            <a:r>
              <a:rPr lang="en-US" dirty="0" smtClean="0"/>
              <a:t>, and test labels into the notebook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904065" y="2770128"/>
            <a:ext cx="3841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‘overall_toxic’ and ‘non-toxic’ categories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04065" y="3564408"/>
            <a:ext cx="3841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new data frames with just the two new categories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904065" y="4327096"/>
            <a:ext cx="3841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subsample of training </a:t>
            </a:r>
            <a:r>
              <a:rPr lang="en-US" dirty="0" err="1" smtClean="0"/>
              <a:t>df</a:t>
            </a:r>
            <a:r>
              <a:rPr lang="en-US" dirty="0" smtClean="0"/>
              <a:t> with custom ratios for each category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904065" y="5031082"/>
            <a:ext cx="3841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subsample of testing </a:t>
            </a:r>
            <a:r>
              <a:rPr lang="en-US" dirty="0" err="1" smtClean="0"/>
              <a:t>df</a:t>
            </a:r>
            <a:r>
              <a:rPr lang="en-US" dirty="0" smtClean="0"/>
              <a:t> with custom ratios for each category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887130" y="5710000"/>
            <a:ext cx="3841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Clean comments for both training and testing subsamples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039453" y="1471863"/>
            <a:ext cx="248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the index for </a:t>
            </a:r>
            <a:r>
              <a:rPr lang="en-US" dirty="0" err="1" smtClean="0"/>
              <a:t>df’s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039452" y="2110446"/>
            <a:ext cx="248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Save the </a:t>
            </a:r>
            <a:r>
              <a:rPr lang="en-US" dirty="0" err="1" smtClean="0"/>
              <a:t>df’s</a:t>
            </a:r>
            <a:r>
              <a:rPr lang="en-US" dirty="0" smtClean="0"/>
              <a:t> to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1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89013"/>
              </p:ext>
            </p:extLst>
          </p:nvPr>
        </p:nvGraphicFramePr>
        <p:xfrm>
          <a:off x="296331" y="719666"/>
          <a:ext cx="1165013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2"/>
                <a:gridCol w="1566334"/>
                <a:gridCol w="1456266"/>
                <a:gridCol w="1490134"/>
                <a:gridCol w="1583266"/>
                <a:gridCol w="1574800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toxic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severe_toxic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obscene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threat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insult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identity_hate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LABEL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FF"/>
                          </a:solidFill>
                        </a:rPr>
                        <a:t>toxic_undefined</a:t>
                      </a:r>
                      <a:endParaRPr lang="en-US" dirty="0">
                        <a:solidFill>
                          <a:srgbClr val="FF00FF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severe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toxic???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non-toxic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toxicity_defined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mild_toxicity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mild_toxicity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80266" y="539633"/>
            <a:ext cx="90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[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59332" y="539632"/>
            <a:ext cx="90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C000"/>
                </a:solidFill>
              </a:rPr>
              <a:t>]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0999" y="539631"/>
            <a:ext cx="90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]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0865" y="539630"/>
            <a:ext cx="90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[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466" y="539629"/>
            <a:ext cx="90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FF"/>
                </a:solidFill>
              </a:rPr>
              <a:t>[</a:t>
            </a:r>
            <a:endParaRPr lang="en-US" sz="3600" dirty="0">
              <a:solidFill>
                <a:srgbClr val="FF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598" y="539629"/>
            <a:ext cx="90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FF"/>
                </a:solidFill>
              </a:rPr>
              <a:t>]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9670"/>
              </p:ext>
            </p:extLst>
          </p:nvPr>
        </p:nvGraphicFramePr>
        <p:xfrm>
          <a:off x="296331" y="4516659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FF"/>
                          </a:solidFill>
                        </a:rPr>
                        <a:t>toxic</a:t>
                      </a:r>
                      <a:endParaRPr lang="en-US" dirty="0">
                        <a:solidFill>
                          <a:srgbClr val="FF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severe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C000"/>
                          </a:solidFill>
                        </a:rPr>
                        <a:t>mild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92D050"/>
                          </a:solidFill>
                        </a:rPr>
                        <a:t>non-toxic</a:t>
                      </a:r>
                      <a:endParaRPr 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toxicity_level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88433" y="4123267"/>
            <a:ext cx="239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Dataset Labels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6699" y="260233"/>
            <a:ext cx="239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Dataset Label Cleaning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2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89667" y="618067"/>
            <a:ext cx="4529666" cy="5757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Exploration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05933" y="618067"/>
            <a:ext cx="1507067" cy="57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19333" y="618067"/>
            <a:ext cx="1786467" cy="575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Notebook 2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270934" y="2003424"/>
            <a:ext cx="2671232" cy="82973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plot_comment_lengths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04066" y="2012950"/>
            <a:ext cx="3953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 a histogram of the comment’s lengths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0934" y="3053290"/>
            <a:ext cx="2671232" cy="829733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</a:t>
            </a:r>
            <a:r>
              <a:rPr lang="en-US" dirty="0" err="1" smtClean="0"/>
              <a:t>plot_labels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42165" y="3053290"/>
            <a:ext cx="3353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 a bar plot of the counts of ‘</a:t>
            </a:r>
            <a:r>
              <a:rPr lang="en-US" dirty="0" err="1" smtClean="0"/>
              <a:t>overall_toxic</a:t>
            </a:r>
            <a:r>
              <a:rPr lang="en-US" dirty="0" smtClean="0"/>
              <a:t>’ and ‘non-toxic’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0934" y="1465946"/>
            <a:ext cx="472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 data frame visuals for train and test 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3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283</Words>
  <Application>Microsoft Office PowerPoint</Application>
  <PresentationFormat>Widescreen</PresentationFormat>
  <Paragraphs>136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Bocek</dc:creator>
  <cp:lastModifiedBy>Jeff Bocek</cp:lastModifiedBy>
  <cp:revision>15</cp:revision>
  <dcterms:created xsi:type="dcterms:W3CDTF">2023-03-04T02:44:21Z</dcterms:created>
  <dcterms:modified xsi:type="dcterms:W3CDTF">2023-03-05T01:15:16Z</dcterms:modified>
</cp:coreProperties>
</file>