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6BC-FE94-4077-AEAB-DB22EE08FBE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4D91-A153-4899-B9E4-74D3C6F4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6BC-FE94-4077-AEAB-DB22EE08FBE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4D91-A153-4899-B9E4-74D3C6F4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1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6BC-FE94-4077-AEAB-DB22EE08FBE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4D91-A153-4899-B9E4-74D3C6F4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4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6BC-FE94-4077-AEAB-DB22EE08FBE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4D91-A153-4899-B9E4-74D3C6F4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4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6BC-FE94-4077-AEAB-DB22EE08FBE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4D91-A153-4899-B9E4-74D3C6F4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99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6BC-FE94-4077-AEAB-DB22EE08FBE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4D91-A153-4899-B9E4-74D3C6F4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1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6BC-FE94-4077-AEAB-DB22EE08FBE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4D91-A153-4899-B9E4-74D3C6F4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6BC-FE94-4077-AEAB-DB22EE08FBE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4D91-A153-4899-B9E4-74D3C6F4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0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6BC-FE94-4077-AEAB-DB22EE08FBE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4D91-A153-4899-B9E4-74D3C6F4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8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A1D6BC-FE94-4077-AEAB-DB22EE08FBE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8B4D91-A153-4899-B9E4-74D3C6F4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6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6BC-FE94-4077-AEAB-DB22EE08FBE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4D91-A153-4899-B9E4-74D3C6F4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7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A1D6BC-FE94-4077-AEAB-DB22EE08FBE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8B4D91-A153-4899-B9E4-74D3C6F4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0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jigsaw-toxic-comment-classification-challenge/data?select=test.csv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A </a:t>
            </a:r>
            <a:r>
              <a:rPr lang="fr-FR" b="1" dirty="0" err="1"/>
              <a:t>Toxic</a:t>
            </a:r>
            <a:r>
              <a:rPr lang="fr-FR" b="1" dirty="0"/>
              <a:t> Comment Identifier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94497" y="5272285"/>
            <a:ext cx="6738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DSC 478 - Winter 2023</a:t>
            </a:r>
            <a:endParaRPr lang="en-US" b="0" dirty="0" smtClean="0">
              <a:solidFill>
                <a:schemeClr val="bg1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Project Type: App Dev</a:t>
            </a:r>
            <a:endParaRPr lang="en-US" b="0" dirty="0" smtClean="0">
              <a:solidFill>
                <a:schemeClr val="bg1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Team Members: Jeff Bocek,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Xuyang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Ji, Anna-Lisa Vu</a:t>
            </a:r>
            <a:endParaRPr lang="en-US" b="0" dirty="0" smtClean="0">
              <a:solidFill>
                <a:schemeClr val="bg1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28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App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8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We create </a:t>
            </a:r>
            <a:r>
              <a:rPr lang="en-US" sz="4000" dirty="0"/>
              <a:t>a Python application that identifies whether a comment is toxic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Exploratory Analysis</a:t>
            </a:r>
          </a:p>
          <a:p>
            <a:endParaRPr lang="en-US" dirty="0"/>
          </a:p>
          <a:p>
            <a:pPr lvl="1"/>
            <a:r>
              <a:rPr lang="en-US" dirty="0"/>
              <a:t>Data Preprocessing</a:t>
            </a:r>
          </a:p>
          <a:p>
            <a:endParaRPr lang="en-US" dirty="0"/>
          </a:p>
          <a:p>
            <a:pPr lvl="1"/>
            <a:r>
              <a:rPr lang="en-US" dirty="0"/>
              <a:t>Model Tuning</a:t>
            </a:r>
          </a:p>
          <a:p>
            <a:endParaRPr lang="en-US" dirty="0"/>
          </a:p>
          <a:p>
            <a:pPr lvl="1"/>
            <a:r>
              <a:rPr lang="en-US" dirty="0"/>
              <a:t>Model Evaluation</a:t>
            </a:r>
          </a:p>
          <a:p>
            <a:endParaRPr lang="en-US" dirty="0"/>
          </a:p>
          <a:p>
            <a:pPr lvl="1"/>
            <a:r>
              <a:rPr lang="en-US" dirty="0"/>
              <a:t>App Development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940" y="1845734"/>
            <a:ext cx="4638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Dataset from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Kaggle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competition:</a:t>
            </a:r>
          </a:p>
          <a:p>
            <a:r>
              <a:rPr lang="en-US" u="sng" dirty="0">
                <a:hlinkClick r:id="rId2"/>
              </a:rPr>
              <a:t>https://www.kaggle.com/competitions/jigsaw-toxic-comment-classification-challenge/data?select=test.csv.zip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6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</a:t>
            </a:r>
            <a:endParaRPr lang="en-US" dirty="0"/>
          </a:p>
        </p:txBody>
      </p:sp>
      <p:pic>
        <p:nvPicPr>
          <p:cNvPr id="1030" name="Picture 6" descr="https://lh3.googleusercontent.com/WneqnLl0eTGo8gueUGKrtkcD3d_XHj5MGLQK_EALa8B3iUXtNajQslWDyknjk5L4cTd_6fFVUCu9YlTJUC5Mboa71Idu1lGxtqmRyMEusdlxJvt8xtYBwN7_vkQBomLKUr5qvUNhIDCRPH7101c8R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02" y="2100254"/>
            <a:ext cx="4832537" cy="378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6.googleusercontent.com/qe-Byk3nsIOLuRElSkpagU_qWlF-xETvqG8gz5yVozFuubvAQ1I50rmKrPwBs_ZAd6jXbFocMzgJNIdKrSdg83SVj3E42c8jm37_mOAcCcWP7ftGwchfT4aywZ5HCARiRk5i9YWLGrf7kn-6lL94G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96" y="2134917"/>
            <a:ext cx="4734339" cy="374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73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3.googleusercontent.com/4emTVSqSP5jBiEnwpkeAQ-rspdsX0xyHDPBaXjNv5jC0Cb4BvXlIa1azVdNRqUb1JS9Yx5fJnb_biHqBYa4DqlT6oh4IRUTgS7OQ-fvrVa6ftLF-H8nYZPsolDyN3soyJqaz6gC2Q7aLO6Q4BXmU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302" y="146741"/>
            <a:ext cx="6946211" cy="613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67131" y="298173"/>
            <a:ext cx="1384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 Training Set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0996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Class resampling</a:t>
            </a:r>
          </a:p>
          <a:p>
            <a:pPr lvl="1"/>
            <a:r>
              <a:rPr lang="en-US" dirty="0" smtClean="0"/>
              <a:t>Comment (test) cleaning via multiple steps (stemming, stop word removal, etc.)</a:t>
            </a:r>
            <a:endParaRPr lang="en-US" dirty="0"/>
          </a:p>
        </p:txBody>
      </p:sp>
      <p:pic>
        <p:nvPicPr>
          <p:cNvPr id="4098" name="Picture 2" descr="https://lh6.googleusercontent.com/9tod7-pARrR1k01RDSyycs6rGVe7lcECt_CIbMrqmBTU1YGzo6lReCmIjrDzzYkp9t-9s9ndZ1LiGcP2TGLJRqdDuPem3d3JUk92EjCjrx9kAAEjMgOa4ETwhj2GE82HebCfBYlRbm49hkBRpfAZF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720" y="2789583"/>
            <a:ext cx="3056530" cy="307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6.googleusercontent.com/mkb6MVNIkyaNDY6Po85yJj-So9V-rPoho7y6t4vTa4NA4puQwi_-r_WChAFU-CKgh9SDxh9LefIT2DUIx3ZmJVf1Y2n39dt1qLl42l2X3JWqAIGxICLNqyhzgR26Pd3yUXSF4uxEjstzbRoBJ1I7d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108" y="2789583"/>
            <a:ext cx="2999076" cy="307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9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– </a:t>
            </a:r>
            <a:br>
              <a:rPr lang="en-US" dirty="0" smtClean="0"/>
            </a:b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10759"/>
            <a:ext cx="10058400" cy="4023360"/>
          </a:xfrm>
        </p:spPr>
        <p:txBody>
          <a:bodyPr/>
          <a:lstStyle/>
          <a:p>
            <a:pPr lvl="1"/>
            <a:r>
              <a:rPr lang="en-US" dirty="0" smtClean="0"/>
              <a:t>K-Means</a:t>
            </a:r>
            <a:endParaRPr lang="en-US" dirty="0"/>
          </a:p>
        </p:txBody>
      </p:sp>
      <p:pic>
        <p:nvPicPr>
          <p:cNvPr id="7172" name="Picture 4" descr="https://lh3.googleusercontent.com/SdMYLmju6QBrr7fzu4U2YHw30zywdFVh5tj3LfqY3pDZ7scz-UYtDwZ4p74Po_hbo9u6ikoKiUCYOfFEJBv-A6Ar7D0gBMNj_KfYV9lFh5sDhjwXPRV30iyMxZq-kfPIOwl8nvv_g-xN5ulOU01x2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018" y="286602"/>
            <a:ext cx="6553167" cy="276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lh4.googleusercontent.com/M8yvG6BNPdEr0hCiIf5jLJA5nl9c06_JEqVGYtIBhEZmOZwY1U5zt5w90ZrDDxwhFNkaQGOKXKkmm2-z72eg4GWPs8-3PWQFrjFnpmSfI7FL6LLAzVmQGxIJ__7r-hQxg67DPFFl0aodk8TwVbs-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018" y="3047999"/>
            <a:ext cx="6382993" cy="297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668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Feature Reduction (Latent Semantic Analysis(LSA)</a:t>
            </a:r>
          </a:p>
          <a:p>
            <a:pPr lvl="1"/>
            <a:r>
              <a:rPr lang="en-US" dirty="0" smtClean="0"/>
              <a:t>Used pipelines for Cross Validation Grid Searches</a:t>
            </a:r>
          </a:p>
          <a:p>
            <a:pPr lvl="1"/>
            <a:r>
              <a:rPr lang="en-US" dirty="0" smtClean="0"/>
              <a:t>Feature Transformation</a:t>
            </a:r>
          </a:p>
          <a:p>
            <a:pPr lvl="2"/>
            <a:r>
              <a:rPr lang="en-US" dirty="0"/>
              <a:t>Term Frequency</a:t>
            </a:r>
          </a:p>
          <a:p>
            <a:pPr lvl="2"/>
            <a:r>
              <a:rPr lang="en-US" dirty="0"/>
              <a:t>TF*IDF</a:t>
            </a:r>
          </a:p>
          <a:p>
            <a:pPr lvl="2"/>
            <a:r>
              <a:rPr lang="en-US" dirty="0" smtClean="0"/>
              <a:t>Doc2Vec</a:t>
            </a:r>
          </a:p>
          <a:p>
            <a:pPr lvl="1"/>
            <a:r>
              <a:rPr lang="en-US" dirty="0" smtClean="0"/>
              <a:t>Classifiers</a:t>
            </a:r>
          </a:p>
          <a:p>
            <a:pPr lvl="2"/>
            <a:r>
              <a:rPr lang="en-US" dirty="0" smtClean="0"/>
              <a:t>Gradient Descent/Logistic Regression</a:t>
            </a:r>
          </a:p>
          <a:p>
            <a:pPr lvl="2"/>
            <a:r>
              <a:rPr lang="en-US" dirty="0" smtClean="0"/>
              <a:t>Nearest Centroid (</a:t>
            </a:r>
            <a:r>
              <a:rPr lang="en-US" dirty="0" err="1" smtClean="0"/>
              <a:t>Rocchio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Naïve Bayes</a:t>
            </a:r>
          </a:p>
          <a:p>
            <a:pPr lvl="2"/>
            <a:r>
              <a:rPr lang="en-US" dirty="0" smtClean="0"/>
              <a:t>KNN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739" y="3052265"/>
            <a:ext cx="4801270" cy="1190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739" y="4415917"/>
            <a:ext cx="486795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9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Train vs Test Accuracies</a:t>
            </a:r>
          </a:p>
          <a:p>
            <a:pPr lvl="1"/>
            <a:r>
              <a:rPr lang="en-US" dirty="0" smtClean="0"/>
              <a:t>ROC_AUC when able</a:t>
            </a:r>
          </a:p>
          <a:p>
            <a:pPr lvl="1"/>
            <a:r>
              <a:rPr lang="en-US" dirty="0" smtClean="0"/>
              <a:t>Confusion matrices</a:t>
            </a:r>
          </a:p>
          <a:p>
            <a:pPr lvl="2"/>
            <a:r>
              <a:rPr lang="en-US" dirty="0" smtClean="0"/>
              <a:t>Precision</a:t>
            </a:r>
          </a:p>
          <a:p>
            <a:pPr lvl="2"/>
            <a:r>
              <a:rPr lang="en-US" dirty="0" smtClean="0"/>
              <a:t>Recall</a:t>
            </a:r>
          </a:p>
          <a:p>
            <a:pPr lvl="2"/>
            <a:r>
              <a:rPr lang="en-US" dirty="0" smtClean="0"/>
              <a:t>F1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684" y="1364974"/>
            <a:ext cx="4658996" cy="432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8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3 Best Models (used as ensemble which produced accuracy of 72%)</a:t>
            </a:r>
            <a:endParaRPr lang="en-US" dirty="0"/>
          </a:p>
        </p:txBody>
      </p:sp>
      <p:pic>
        <p:nvPicPr>
          <p:cNvPr id="6148" name="Picture 4" descr="https://lh5.googleusercontent.com/oouFcliS55Lq8dj33MHJt6qv4gm9lh5t-tihOB9z-hHmvs0WjPkcBY7FAKeJ0PKPtZb5kJxvSsSEFcTmx7VG5n1_nJuzHnFhXNtNglQlm3dmNk6xnuXTjXwhJro0xad58A2RicolP2CDwyS45dnOg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919" y="2498035"/>
            <a:ext cx="9411529" cy="272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5419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</TotalTime>
  <Words>153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A Toxic Comment Identifier Application</vt:lpstr>
      <vt:lpstr>We create a Python application that identifies whether a comment is toxic</vt:lpstr>
      <vt:lpstr>Exploratory</vt:lpstr>
      <vt:lpstr>PowerPoint Presentation</vt:lpstr>
      <vt:lpstr>Data Preprocessing</vt:lpstr>
      <vt:lpstr>Exploratory –  Cluster Analysis</vt:lpstr>
      <vt:lpstr>Model Tuning</vt:lpstr>
      <vt:lpstr>Model Evaluation</vt:lpstr>
      <vt:lpstr>Model Evaluation</vt:lpstr>
      <vt:lpstr>App Development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Toxic Comment Identifier Application</dc:title>
  <dc:creator>Jeff Bocek</dc:creator>
  <cp:lastModifiedBy>Jeff Bocek</cp:lastModifiedBy>
  <cp:revision>6</cp:revision>
  <dcterms:created xsi:type="dcterms:W3CDTF">2023-03-17T21:53:28Z</dcterms:created>
  <dcterms:modified xsi:type="dcterms:W3CDTF">2023-03-17T22:50:42Z</dcterms:modified>
</cp:coreProperties>
</file>