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3" autoAdjust="0"/>
    <p:restoredTop sz="94660"/>
  </p:normalViewPr>
  <p:slideViewPr>
    <p:cSldViewPr snapToGrid="0">
      <p:cViewPr>
        <p:scale>
          <a:sx n="100" d="100"/>
          <a:sy n="100" d="100"/>
        </p:scale>
        <p:origin x="90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DE1E94-E751-41FB-BDC0-1290F1578AB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F597716-24B9-405B-81CE-8431D4F475D9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START</a:t>
          </a:r>
          <a:endParaRPr lang="en-US" dirty="0"/>
        </a:p>
      </dgm:t>
    </dgm:pt>
    <dgm:pt modelId="{7EA12EDF-E102-42D5-AC83-39AC90A8149E}" type="parTrans" cxnId="{CB348AE7-31A1-4B67-9464-70A4FD5D4229}">
      <dgm:prSet/>
      <dgm:spPr/>
      <dgm:t>
        <a:bodyPr/>
        <a:lstStyle/>
        <a:p>
          <a:endParaRPr lang="en-US"/>
        </a:p>
      </dgm:t>
    </dgm:pt>
    <dgm:pt modelId="{3F174DC4-2489-450E-90A7-665F1EF73F2B}" type="sibTrans" cxnId="{CB348AE7-31A1-4B67-9464-70A4FD5D4229}">
      <dgm:prSet/>
      <dgm:spPr/>
      <dgm:t>
        <a:bodyPr/>
        <a:lstStyle/>
        <a:p>
          <a:endParaRPr lang="en-US"/>
        </a:p>
      </dgm:t>
    </dgm:pt>
    <dgm:pt modelId="{F282E1BE-C3F6-4451-8F34-7F3063CCF109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/>
            <a:t>CC: Create model data</a:t>
          </a:r>
          <a:endParaRPr lang="en-US" dirty="0"/>
        </a:p>
      </dgm:t>
    </dgm:pt>
    <dgm:pt modelId="{DF74EEB9-B7E6-46CA-A0D8-AD0F05A2967A}" type="parTrans" cxnId="{C11FD372-293B-4DFD-9B2E-9B8087955108}">
      <dgm:prSet/>
      <dgm:spPr/>
      <dgm:t>
        <a:bodyPr/>
        <a:lstStyle/>
        <a:p>
          <a:endParaRPr lang="en-US"/>
        </a:p>
      </dgm:t>
    </dgm:pt>
    <dgm:pt modelId="{E76859C8-98D0-4FF5-9E17-B64EAF27C725}" type="sibTrans" cxnId="{C11FD372-293B-4DFD-9B2E-9B8087955108}">
      <dgm:prSet/>
      <dgm:spPr/>
      <dgm:t>
        <a:bodyPr/>
        <a:lstStyle/>
        <a:p>
          <a:endParaRPr lang="en-US"/>
        </a:p>
      </dgm:t>
    </dgm:pt>
    <dgm:pt modelId="{36CB8CA8-24A9-4777-A02C-C2422B2B9207}">
      <dgm:prSet phldrT="[Text]"/>
      <dgm:spPr/>
      <dgm:t>
        <a:bodyPr/>
        <a:lstStyle/>
        <a:p>
          <a:r>
            <a:rPr lang="en-US" dirty="0" smtClean="0"/>
            <a:t>Clean ds</a:t>
          </a:r>
          <a:endParaRPr lang="en-US" dirty="0"/>
        </a:p>
      </dgm:t>
    </dgm:pt>
    <dgm:pt modelId="{0A761FE0-7443-45EC-8980-A88F834D0ED2}" type="parTrans" cxnId="{43189A22-BBD3-4493-AD05-CBEA6B3E417A}">
      <dgm:prSet/>
      <dgm:spPr/>
      <dgm:t>
        <a:bodyPr/>
        <a:lstStyle/>
        <a:p>
          <a:endParaRPr lang="en-US"/>
        </a:p>
      </dgm:t>
    </dgm:pt>
    <dgm:pt modelId="{99B65526-8D4C-4944-B489-14F74BCF7FAE}" type="sibTrans" cxnId="{43189A22-BBD3-4493-AD05-CBEA6B3E417A}">
      <dgm:prSet/>
      <dgm:spPr/>
      <dgm:t>
        <a:bodyPr/>
        <a:lstStyle/>
        <a:p>
          <a:endParaRPr lang="en-US"/>
        </a:p>
      </dgm:t>
    </dgm:pt>
    <dgm:pt modelId="{31E13D17-3140-45A2-9D05-2FF6D25B6330}">
      <dgm:prSet phldrT="[Text]"/>
      <dgm:spPr/>
      <dgm:t>
        <a:bodyPr/>
        <a:lstStyle/>
        <a:p>
          <a:r>
            <a:rPr lang="en-US" dirty="0" smtClean="0"/>
            <a:t>Trained Test Split ds</a:t>
          </a:r>
          <a:endParaRPr lang="en-US" dirty="0"/>
        </a:p>
      </dgm:t>
    </dgm:pt>
    <dgm:pt modelId="{4B46297C-5EF9-44A4-AC72-6BF85035BC27}" type="parTrans" cxnId="{54825C6D-4B99-4F63-B623-B2FAA2B9F692}">
      <dgm:prSet/>
      <dgm:spPr/>
      <dgm:t>
        <a:bodyPr/>
        <a:lstStyle/>
        <a:p>
          <a:endParaRPr lang="en-US"/>
        </a:p>
      </dgm:t>
    </dgm:pt>
    <dgm:pt modelId="{A8F94D0F-778E-4C58-8EC9-678747C70152}" type="sibTrans" cxnId="{54825C6D-4B99-4F63-B623-B2FAA2B9F692}">
      <dgm:prSet/>
      <dgm:spPr/>
      <dgm:t>
        <a:bodyPr/>
        <a:lstStyle/>
        <a:p>
          <a:endParaRPr lang="en-US"/>
        </a:p>
      </dgm:t>
    </dgm:pt>
    <dgm:pt modelId="{575BB6E0-F4B4-41B4-9DD3-0EDC39188266}">
      <dgm:prSet phldrT="[Text]"/>
      <dgm:spPr/>
      <dgm:t>
        <a:bodyPr/>
        <a:lstStyle/>
        <a:p>
          <a:r>
            <a:rPr lang="en-US" dirty="0" smtClean="0"/>
            <a:t>Feature Processing (ex; TD*IDF)</a:t>
          </a:r>
          <a:endParaRPr lang="en-US" dirty="0"/>
        </a:p>
      </dgm:t>
    </dgm:pt>
    <dgm:pt modelId="{A951C04F-53FA-4652-93F2-4DB2C636AC0C}" type="parTrans" cxnId="{7F287B4D-BB0F-446D-A8E7-21B14F3FA01C}">
      <dgm:prSet/>
      <dgm:spPr/>
      <dgm:t>
        <a:bodyPr/>
        <a:lstStyle/>
        <a:p>
          <a:endParaRPr lang="en-US"/>
        </a:p>
      </dgm:t>
    </dgm:pt>
    <dgm:pt modelId="{90B9CA31-3C68-4FC2-A9A2-FF913C026414}" type="sibTrans" cxnId="{7F287B4D-BB0F-446D-A8E7-21B14F3FA01C}">
      <dgm:prSet/>
      <dgm:spPr/>
      <dgm:t>
        <a:bodyPr/>
        <a:lstStyle/>
        <a:p>
          <a:endParaRPr lang="en-US"/>
        </a:p>
      </dgm:t>
    </dgm:pt>
    <dgm:pt modelId="{472C975D-6DE7-41A3-AD03-349EBA28D5E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/>
            <a:t>CR: Initiate User</a:t>
          </a:r>
          <a:endParaRPr lang="en-US" dirty="0"/>
        </a:p>
      </dgm:t>
    </dgm:pt>
    <dgm:pt modelId="{1AD6789A-80F1-4C44-8E11-F620873B6936}" type="parTrans" cxnId="{B797952B-9BE9-49C5-A401-C8E4D394B915}">
      <dgm:prSet/>
      <dgm:spPr/>
      <dgm:t>
        <a:bodyPr/>
        <a:lstStyle/>
        <a:p>
          <a:endParaRPr lang="en-US"/>
        </a:p>
      </dgm:t>
    </dgm:pt>
    <dgm:pt modelId="{060D39E9-2E81-478F-B80A-6E7DFB13F0A8}" type="sibTrans" cxnId="{B797952B-9BE9-49C5-A401-C8E4D394B915}">
      <dgm:prSet/>
      <dgm:spPr/>
      <dgm:t>
        <a:bodyPr/>
        <a:lstStyle/>
        <a:p>
          <a:endParaRPr lang="en-US"/>
        </a:p>
      </dgm:t>
    </dgm:pt>
    <dgm:pt modelId="{C6DE7C8B-27B4-468F-9834-515791BA134B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VR: Initial Instructions</a:t>
          </a:r>
          <a:endParaRPr lang="en-US" dirty="0"/>
        </a:p>
      </dgm:t>
    </dgm:pt>
    <dgm:pt modelId="{E7ABD4CB-5CA6-4EC3-8B81-CD84F14BDD31}" type="parTrans" cxnId="{16B48C2C-B099-41EA-BF33-A9D88657FFB0}">
      <dgm:prSet/>
      <dgm:spPr/>
      <dgm:t>
        <a:bodyPr/>
        <a:lstStyle/>
        <a:p>
          <a:endParaRPr lang="en-US"/>
        </a:p>
      </dgm:t>
    </dgm:pt>
    <dgm:pt modelId="{2603011C-A08F-40B5-B4E7-A03E9A5322AD}" type="sibTrans" cxnId="{16B48C2C-B099-41EA-BF33-A9D88657FFB0}">
      <dgm:prSet/>
      <dgm:spPr/>
      <dgm:t>
        <a:bodyPr/>
        <a:lstStyle/>
        <a:p>
          <a:endParaRPr lang="en-US"/>
        </a:p>
      </dgm:t>
    </dgm:pt>
    <dgm:pt modelId="{0CE2C79E-EB77-4F2A-9D62-5FE74EFC22D3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Load ds</a:t>
          </a:r>
          <a:endParaRPr lang="en-US" dirty="0"/>
        </a:p>
      </dgm:t>
    </dgm:pt>
    <dgm:pt modelId="{A35E65D8-2953-40DA-9545-FDBE301EAE4C}" type="parTrans" cxnId="{C9103BA2-70C0-4177-937F-5442C0F52B96}">
      <dgm:prSet/>
      <dgm:spPr/>
      <dgm:t>
        <a:bodyPr/>
        <a:lstStyle/>
        <a:p>
          <a:endParaRPr lang="en-US"/>
        </a:p>
      </dgm:t>
    </dgm:pt>
    <dgm:pt modelId="{9C955957-F16B-42BA-BE24-24E3B926A510}" type="sibTrans" cxnId="{C9103BA2-70C0-4177-937F-5442C0F52B96}">
      <dgm:prSet/>
      <dgm:spPr/>
      <dgm:t>
        <a:bodyPr/>
        <a:lstStyle/>
        <a:p>
          <a:endParaRPr lang="en-US"/>
        </a:p>
      </dgm:t>
    </dgm:pt>
    <dgm:pt modelId="{48EB1A63-2CB8-460C-9DB4-2408419B681C}" type="pres">
      <dgm:prSet presAssocID="{2CDE1E94-E751-41FB-BDC0-1290F1578AB3}" presName="Name0" presStyleCnt="0">
        <dgm:presLayoutVars>
          <dgm:dir/>
          <dgm:resizeHandles val="exact"/>
        </dgm:presLayoutVars>
      </dgm:prSet>
      <dgm:spPr/>
    </dgm:pt>
    <dgm:pt modelId="{B1609FDF-431B-47D5-84A6-E87DC001D8C0}" type="pres">
      <dgm:prSet presAssocID="{1F597716-24B9-405B-81CE-8431D4F475D9}" presName="parTxOnly" presStyleLbl="node1" presStyleIdx="0" presStyleCnt="8">
        <dgm:presLayoutVars>
          <dgm:bulletEnabled val="1"/>
        </dgm:presLayoutVars>
      </dgm:prSet>
      <dgm:spPr/>
    </dgm:pt>
    <dgm:pt modelId="{82855245-3705-4872-813A-4BC9C56DE70E}" type="pres">
      <dgm:prSet presAssocID="{3F174DC4-2489-450E-90A7-665F1EF73F2B}" presName="parSpace" presStyleCnt="0"/>
      <dgm:spPr/>
    </dgm:pt>
    <dgm:pt modelId="{53703643-2E2C-4269-BE7F-DF77805DEC63}" type="pres">
      <dgm:prSet presAssocID="{F282E1BE-C3F6-4451-8F34-7F3063CCF109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FFCE4-6756-4A39-9682-647FB34D57C4}" type="pres">
      <dgm:prSet presAssocID="{E76859C8-98D0-4FF5-9E17-B64EAF27C725}" presName="parSpace" presStyleCnt="0"/>
      <dgm:spPr/>
    </dgm:pt>
    <dgm:pt modelId="{811668AE-A414-4F18-BE6C-600050C37D6D}" type="pres">
      <dgm:prSet presAssocID="{0CE2C79E-EB77-4F2A-9D62-5FE74EFC22D3}" presName="parTxOnly" presStyleLbl="node1" presStyleIdx="2" presStyleCnt="8">
        <dgm:presLayoutVars>
          <dgm:bulletEnabled val="1"/>
        </dgm:presLayoutVars>
      </dgm:prSet>
      <dgm:spPr/>
    </dgm:pt>
    <dgm:pt modelId="{3F7B2546-EBDC-425F-B760-5AF702D0D525}" type="pres">
      <dgm:prSet presAssocID="{9C955957-F16B-42BA-BE24-24E3B926A510}" presName="parSpace" presStyleCnt="0"/>
      <dgm:spPr/>
    </dgm:pt>
    <dgm:pt modelId="{B2BA6F58-12DB-4F18-A33F-3458854671EA}" type="pres">
      <dgm:prSet presAssocID="{36CB8CA8-24A9-4777-A02C-C2422B2B9207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C34CCB-D8C6-4B35-B614-F2E640190C39}" type="pres">
      <dgm:prSet presAssocID="{99B65526-8D4C-4944-B489-14F74BCF7FAE}" presName="parSpace" presStyleCnt="0"/>
      <dgm:spPr/>
    </dgm:pt>
    <dgm:pt modelId="{95428B61-0A56-431B-8844-F12247A57F54}" type="pres">
      <dgm:prSet presAssocID="{575BB6E0-F4B4-41B4-9DD3-0EDC39188266}" presName="parTxOnly" presStyleLbl="node1" presStyleIdx="4" presStyleCnt="8">
        <dgm:presLayoutVars>
          <dgm:bulletEnabled val="1"/>
        </dgm:presLayoutVars>
      </dgm:prSet>
      <dgm:spPr/>
    </dgm:pt>
    <dgm:pt modelId="{064FD61A-E70E-4B0D-9261-F34149201D86}" type="pres">
      <dgm:prSet presAssocID="{90B9CA31-3C68-4FC2-A9A2-FF913C026414}" presName="parSpace" presStyleCnt="0"/>
      <dgm:spPr/>
    </dgm:pt>
    <dgm:pt modelId="{E464B1A5-87E5-4E53-8992-6DB25A9582B5}" type="pres">
      <dgm:prSet presAssocID="{31E13D17-3140-45A2-9D05-2FF6D25B6330}" presName="parTxOnly" presStyleLbl="node1" presStyleIdx="5" presStyleCnt="8">
        <dgm:presLayoutVars>
          <dgm:bulletEnabled val="1"/>
        </dgm:presLayoutVars>
      </dgm:prSet>
      <dgm:spPr/>
    </dgm:pt>
    <dgm:pt modelId="{D8829C3A-0F33-4F67-A501-B8030177EA95}" type="pres">
      <dgm:prSet presAssocID="{A8F94D0F-778E-4C58-8EC9-678747C70152}" presName="parSpace" presStyleCnt="0"/>
      <dgm:spPr/>
    </dgm:pt>
    <dgm:pt modelId="{C79F62FF-CBC8-43C7-AA81-0CA1B8F630D6}" type="pres">
      <dgm:prSet presAssocID="{472C975D-6DE7-41A3-AD03-349EBA28D5E7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51C7C-7FCD-425E-9BBD-E22FF1C8C248}" type="pres">
      <dgm:prSet presAssocID="{060D39E9-2E81-478F-B80A-6E7DFB13F0A8}" presName="parSpace" presStyleCnt="0"/>
      <dgm:spPr/>
    </dgm:pt>
    <dgm:pt modelId="{FA584F60-2114-4404-BA79-B214CC4FE43F}" type="pres">
      <dgm:prSet presAssocID="{C6DE7C8B-27B4-468F-9834-515791BA134B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E514FA-1364-4C5A-9F2D-6E4B4876462E}" type="presOf" srcId="{36CB8CA8-24A9-4777-A02C-C2422B2B9207}" destId="{B2BA6F58-12DB-4F18-A33F-3458854671EA}" srcOrd="0" destOrd="0" presId="urn:microsoft.com/office/officeart/2005/8/layout/hChevron3"/>
    <dgm:cxn modelId="{CB348AE7-31A1-4B67-9464-70A4FD5D4229}" srcId="{2CDE1E94-E751-41FB-BDC0-1290F1578AB3}" destId="{1F597716-24B9-405B-81CE-8431D4F475D9}" srcOrd="0" destOrd="0" parTransId="{7EA12EDF-E102-42D5-AC83-39AC90A8149E}" sibTransId="{3F174DC4-2489-450E-90A7-665F1EF73F2B}"/>
    <dgm:cxn modelId="{17AE2901-D08B-4CD8-AA41-E0E903F2CB09}" type="presOf" srcId="{F282E1BE-C3F6-4451-8F34-7F3063CCF109}" destId="{53703643-2E2C-4269-BE7F-DF77805DEC63}" srcOrd="0" destOrd="0" presId="urn:microsoft.com/office/officeart/2005/8/layout/hChevron3"/>
    <dgm:cxn modelId="{34C9B08B-BCE5-4FCD-B4CA-F49C9B87C13B}" type="presOf" srcId="{2CDE1E94-E751-41FB-BDC0-1290F1578AB3}" destId="{48EB1A63-2CB8-460C-9DB4-2408419B681C}" srcOrd="0" destOrd="0" presId="urn:microsoft.com/office/officeart/2005/8/layout/hChevron3"/>
    <dgm:cxn modelId="{B797952B-9BE9-49C5-A401-C8E4D394B915}" srcId="{2CDE1E94-E751-41FB-BDC0-1290F1578AB3}" destId="{472C975D-6DE7-41A3-AD03-349EBA28D5E7}" srcOrd="6" destOrd="0" parTransId="{1AD6789A-80F1-4C44-8E11-F620873B6936}" sibTransId="{060D39E9-2E81-478F-B80A-6E7DFB13F0A8}"/>
    <dgm:cxn modelId="{C9103BA2-70C0-4177-937F-5442C0F52B96}" srcId="{2CDE1E94-E751-41FB-BDC0-1290F1578AB3}" destId="{0CE2C79E-EB77-4F2A-9D62-5FE74EFC22D3}" srcOrd="2" destOrd="0" parTransId="{A35E65D8-2953-40DA-9545-FDBE301EAE4C}" sibTransId="{9C955957-F16B-42BA-BE24-24E3B926A510}"/>
    <dgm:cxn modelId="{7F287B4D-BB0F-446D-A8E7-21B14F3FA01C}" srcId="{2CDE1E94-E751-41FB-BDC0-1290F1578AB3}" destId="{575BB6E0-F4B4-41B4-9DD3-0EDC39188266}" srcOrd="4" destOrd="0" parTransId="{A951C04F-53FA-4652-93F2-4DB2C636AC0C}" sibTransId="{90B9CA31-3C68-4FC2-A9A2-FF913C026414}"/>
    <dgm:cxn modelId="{16B48C2C-B099-41EA-BF33-A9D88657FFB0}" srcId="{2CDE1E94-E751-41FB-BDC0-1290F1578AB3}" destId="{C6DE7C8B-27B4-468F-9834-515791BA134B}" srcOrd="7" destOrd="0" parTransId="{E7ABD4CB-5CA6-4EC3-8B81-CD84F14BDD31}" sibTransId="{2603011C-A08F-40B5-B4E7-A03E9A5322AD}"/>
    <dgm:cxn modelId="{43189A22-BBD3-4493-AD05-CBEA6B3E417A}" srcId="{2CDE1E94-E751-41FB-BDC0-1290F1578AB3}" destId="{36CB8CA8-24A9-4777-A02C-C2422B2B9207}" srcOrd="3" destOrd="0" parTransId="{0A761FE0-7443-45EC-8980-A88F834D0ED2}" sibTransId="{99B65526-8D4C-4944-B489-14F74BCF7FAE}"/>
    <dgm:cxn modelId="{3D38A101-4D37-476C-AD6F-CCFD531F4EE6}" type="presOf" srcId="{575BB6E0-F4B4-41B4-9DD3-0EDC39188266}" destId="{95428B61-0A56-431B-8844-F12247A57F54}" srcOrd="0" destOrd="0" presId="urn:microsoft.com/office/officeart/2005/8/layout/hChevron3"/>
    <dgm:cxn modelId="{677CF33B-3CCF-493C-937C-F5743575A8BB}" type="presOf" srcId="{31E13D17-3140-45A2-9D05-2FF6D25B6330}" destId="{E464B1A5-87E5-4E53-8992-6DB25A9582B5}" srcOrd="0" destOrd="0" presId="urn:microsoft.com/office/officeart/2005/8/layout/hChevron3"/>
    <dgm:cxn modelId="{23D07F1B-6772-407E-A355-074A86730C47}" type="presOf" srcId="{1F597716-24B9-405B-81CE-8431D4F475D9}" destId="{B1609FDF-431B-47D5-84A6-E87DC001D8C0}" srcOrd="0" destOrd="0" presId="urn:microsoft.com/office/officeart/2005/8/layout/hChevron3"/>
    <dgm:cxn modelId="{54825C6D-4B99-4F63-B623-B2FAA2B9F692}" srcId="{2CDE1E94-E751-41FB-BDC0-1290F1578AB3}" destId="{31E13D17-3140-45A2-9D05-2FF6D25B6330}" srcOrd="5" destOrd="0" parTransId="{4B46297C-5EF9-44A4-AC72-6BF85035BC27}" sibTransId="{A8F94D0F-778E-4C58-8EC9-678747C70152}"/>
    <dgm:cxn modelId="{74BB4180-C0A9-4280-B030-8461F39983C1}" type="presOf" srcId="{C6DE7C8B-27B4-468F-9834-515791BA134B}" destId="{FA584F60-2114-4404-BA79-B214CC4FE43F}" srcOrd="0" destOrd="0" presId="urn:microsoft.com/office/officeart/2005/8/layout/hChevron3"/>
    <dgm:cxn modelId="{C11FD372-293B-4DFD-9B2E-9B8087955108}" srcId="{2CDE1E94-E751-41FB-BDC0-1290F1578AB3}" destId="{F282E1BE-C3F6-4451-8F34-7F3063CCF109}" srcOrd="1" destOrd="0" parTransId="{DF74EEB9-B7E6-46CA-A0D8-AD0F05A2967A}" sibTransId="{E76859C8-98D0-4FF5-9E17-B64EAF27C725}"/>
    <dgm:cxn modelId="{29E009B0-5E59-45FD-BCA5-193D6C62D319}" type="presOf" srcId="{472C975D-6DE7-41A3-AD03-349EBA28D5E7}" destId="{C79F62FF-CBC8-43C7-AA81-0CA1B8F630D6}" srcOrd="0" destOrd="0" presId="urn:microsoft.com/office/officeart/2005/8/layout/hChevron3"/>
    <dgm:cxn modelId="{DFB1CABB-38A3-4102-B22C-EC27E61CB6B1}" type="presOf" srcId="{0CE2C79E-EB77-4F2A-9D62-5FE74EFC22D3}" destId="{811668AE-A414-4F18-BE6C-600050C37D6D}" srcOrd="0" destOrd="0" presId="urn:microsoft.com/office/officeart/2005/8/layout/hChevron3"/>
    <dgm:cxn modelId="{03E96B16-1A3F-457D-AC9F-77F7CA25545D}" type="presParOf" srcId="{48EB1A63-2CB8-460C-9DB4-2408419B681C}" destId="{B1609FDF-431B-47D5-84A6-E87DC001D8C0}" srcOrd="0" destOrd="0" presId="urn:microsoft.com/office/officeart/2005/8/layout/hChevron3"/>
    <dgm:cxn modelId="{8CC13070-CB4D-4A65-AC51-C3FCE39629CE}" type="presParOf" srcId="{48EB1A63-2CB8-460C-9DB4-2408419B681C}" destId="{82855245-3705-4872-813A-4BC9C56DE70E}" srcOrd="1" destOrd="0" presId="urn:microsoft.com/office/officeart/2005/8/layout/hChevron3"/>
    <dgm:cxn modelId="{3D98423F-1EFE-4D49-ABC4-8B5D274A95C8}" type="presParOf" srcId="{48EB1A63-2CB8-460C-9DB4-2408419B681C}" destId="{53703643-2E2C-4269-BE7F-DF77805DEC63}" srcOrd="2" destOrd="0" presId="urn:microsoft.com/office/officeart/2005/8/layout/hChevron3"/>
    <dgm:cxn modelId="{36E86F7C-6CA7-4092-95B9-638FEBF2B79E}" type="presParOf" srcId="{48EB1A63-2CB8-460C-9DB4-2408419B681C}" destId="{219FFCE4-6756-4A39-9682-647FB34D57C4}" srcOrd="3" destOrd="0" presId="urn:microsoft.com/office/officeart/2005/8/layout/hChevron3"/>
    <dgm:cxn modelId="{6ADA96FF-79DB-4147-8BD6-6CDEA37222C0}" type="presParOf" srcId="{48EB1A63-2CB8-460C-9DB4-2408419B681C}" destId="{811668AE-A414-4F18-BE6C-600050C37D6D}" srcOrd="4" destOrd="0" presId="urn:microsoft.com/office/officeart/2005/8/layout/hChevron3"/>
    <dgm:cxn modelId="{CDBC00F0-A58F-4701-BB8E-B57E4BFB12F8}" type="presParOf" srcId="{48EB1A63-2CB8-460C-9DB4-2408419B681C}" destId="{3F7B2546-EBDC-425F-B760-5AF702D0D525}" srcOrd="5" destOrd="0" presId="urn:microsoft.com/office/officeart/2005/8/layout/hChevron3"/>
    <dgm:cxn modelId="{808E6C0B-1402-4BE5-9A6C-DE1EC64CA7D6}" type="presParOf" srcId="{48EB1A63-2CB8-460C-9DB4-2408419B681C}" destId="{B2BA6F58-12DB-4F18-A33F-3458854671EA}" srcOrd="6" destOrd="0" presId="urn:microsoft.com/office/officeart/2005/8/layout/hChevron3"/>
    <dgm:cxn modelId="{D6D3CB91-24AA-4FEB-9CEA-86313A4D50B5}" type="presParOf" srcId="{48EB1A63-2CB8-460C-9DB4-2408419B681C}" destId="{85C34CCB-D8C6-4B35-B614-F2E640190C39}" srcOrd="7" destOrd="0" presId="urn:microsoft.com/office/officeart/2005/8/layout/hChevron3"/>
    <dgm:cxn modelId="{833FEAA6-FAAB-45D4-B8C2-9ECA93F0AFA0}" type="presParOf" srcId="{48EB1A63-2CB8-460C-9DB4-2408419B681C}" destId="{95428B61-0A56-431B-8844-F12247A57F54}" srcOrd="8" destOrd="0" presId="urn:microsoft.com/office/officeart/2005/8/layout/hChevron3"/>
    <dgm:cxn modelId="{ADF6BD6B-9A79-4096-90E5-F52F5BD4F368}" type="presParOf" srcId="{48EB1A63-2CB8-460C-9DB4-2408419B681C}" destId="{064FD61A-E70E-4B0D-9261-F34149201D86}" srcOrd="9" destOrd="0" presId="urn:microsoft.com/office/officeart/2005/8/layout/hChevron3"/>
    <dgm:cxn modelId="{CAAC15B6-E304-46CC-84C5-CCC06878C52C}" type="presParOf" srcId="{48EB1A63-2CB8-460C-9DB4-2408419B681C}" destId="{E464B1A5-87E5-4E53-8992-6DB25A9582B5}" srcOrd="10" destOrd="0" presId="urn:microsoft.com/office/officeart/2005/8/layout/hChevron3"/>
    <dgm:cxn modelId="{5C932A0B-7026-4AB1-A9AF-71388D394279}" type="presParOf" srcId="{48EB1A63-2CB8-460C-9DB4-2408419B681C}" destId="{D8829C3A-0F33-4F67-A501-B8030177EA95}" srcOrd="11" destOrd="0" presId="urn:microsoft.com/office/officeart/2005/8/layout/hChevron3"/>
    <dgm:cxn modelId="{F7B2B26E-F510-4C99-B26C-72CB0C0B9C77}" type="presParOf" srcId="{48EB1A63-2CB8-460C-9DB4-2408419B681C}" destId="{C79F62FF-CBC8-43C7-AA81-0CA1B8F630D6}" srcOrd="12" destOrd="0" presId="urn:microsoft.com/office/officeart/2005/8/layout/hChevron3"/>
    <dgm:cxn modelId="{05AF8BFA-7676-4377-BB06-48E3FDFEFEED}" type="presParOf" srcId="{48EB1A63-2CB8-460C-9DB4-2408419B681C}" destId="{BA851C7C-7FCD-425E-9BBD-E22FF1C8C248}" srcOrd="13" destOrd="0" presId="urn:microsoft.com/office/officeart/2005/8/layout/hChevron3"/>
    <dgm:cxn modelId="{E448FD0C-F023-4A61-82DD-60CAA18B0F78}" type="presParOf" srcId="{48EB1A63-2CB8-460C-9DB4-2408419B681C}" destId="{FA584F60-2114-4404-BA79-B214CC4FE43F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DE1E94-E751-41FB-BDC0-1290F1578AB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F597716-24B9-405B-81CE-8431D4F475D9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UC: Selects model ‘KNN’ &amp;  enters </a:t>
          </a:r>
          <a:r>
            <a:rPr lang="en-US" dirty="0" smtClean="0">
              <a:solidFill>
                <a:srgbClr val="9933FF"/>
              </a:solidFill>
            </a:rPr>
            <a:t>‘quote</a:t>
          </a:r>
          <a:r>
            <a:rPr lang="en-US" dirty="0" smtClean="0"/>
            <a:t>’</a:t>
          </a:r>
          <a:endParaRPr lang="en-US" dirty="0"/>
        </a:p>
      </dgm:t>
    </dgm:pt>
    <dgm:pt modelId="{7EA12EDF-E102-42D5-AC83-39AC90A8149E}" type="parTrans" cxnId="{CB348AE7-31A1-4B67-9464-70A4FD5D4229}">
      <dgm:prSet/>
      <dgm:spPr/>
      <dgm:t>
        <a:bodyPr/>
        <a:lstStyle/>
        <a:p>
          <a:endParaRPr lang="en-US"/>
        </a:p>
      </dgm:t>
    </dgm:pt>
    <dgm:pt modelId="{3F174DC4-2489-450E-90A7-665F1EF73F2B}" type="sibTrans" cxnId="{CB348AE7-31A1-4B67-9464-70A4FD5D4229}">
      <dgm:prSet/>
      <dgm:spPr/>
      <dgm:t>
        <a:bodyPr/>
        <a:lstStyle/>
        <a:p>
          <a:endParaRPr lang="en-US"/>
        </a:p>
      </dgm:t>
    </dgm:pt>
    <dgm:pt modelId="{F282E1BE-C3F6-4451-8F34-7F3063CCF109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/>
            <a:t>CC: Run model ‘KNN’ analysis on </a:t>
          </a:r>
          <a:r>
            <a:rPr lang="en-US" dirty="0" smtClean="0">
              <a:solidFill>
                <a:srgbClr val="7030A0"/>
              </a:solidFill>
            </a:rPr>
            <a:t>‘</a:t>
          </a:r>
          <a:r>
            <a:rPr lang="en-US" dirty="0" smtClean="0">
              <a:solidFill>
                <a:srgbClr val="9933FF"/>
              </a:solidFill>
            </a:rPr>
            <a:t>quote</a:t>
          </a:r>
          <a:r>
            <a:rPr lang="en-US" dirty="0" smtClean="0"/>
            <a:t>’</a:t>
          </a:r>
          <a:endParaRPr lang="en-US" dirty="0"/>
        </a:p>
      </dgm:t>
    </dgm:pt>
    <dgm:pt modelId="{DF74EEB9-B7E6-46CA-A0D8-AD0F05A2967A}" type="parTrans" cxnId="{C11FD372-293B-4DFD-9B2E-9B8087955108}">
      <dgm:prSet/>
      <dgm:spPr/>
      <dgm:t>
        <a:bodyPr/>
        <a:lstStyle/>
        <a:p>
          <a:endParaRPr lang="en-US"/>
        </a:p>
      </dgm:t>
    </dgm:pt>
    <dgm:pt modelId="{E76859C8-98D0-4FF5-9E17-B64EAF27C725}" type="sibTrans" cxnId="{C11FD372-293B-4DFD-9B2E-9B8087955108}">
      <dgm:prSet/>
      <dgm:spPr/>
      <dgm:t>
        <a:bodyPr/>
        <a:lstStyle/>
        <a:p>
          <a:endParaRPr lang="en-US"/>
        </a:p>
      </dgm:t>
    </dgm:pt>
    <dgm:pt modelId="{36CB8CA8-24A9-4777-A02C-C2422B2B9207}">
      <dgm:prSet phldrT="[Text]"/>
      <dgm:spPr/>
      <dgm:t>
        <a:bodyPr/>
        <a:lstStyle/>
        <a:p>
          <a:r>
            <a:rPr lang="en-US" dirty="0" smtClean="0"/>
            <a:t>Pipe (split data &amp; classifier)</a:t>
          </a:r>
          <a:endParaRPr lang="en-US" dirty="0"/>
        </a:p>
      </dgm:t>
    </dgm:pt>
    <dgm:pt modelId="{0A761FE0-7443-45EC-8980-A88F834D0ED2}" type="parTrans" cxnId="{43189A22-BBD3-4493-AD05-CBEA6B3E417A}">
      <dgm:prSet/>
      <dgm:spPr/>
      <dgm:t>
        <a:bodyPr/>
        <a:lstStyle/>
        <a:p>
          <a:endParaRPr lang="en-US"/>
        </a:p>
      </dgm:t>
    </dgm:pt>
    <dgm:pt modelId="{99B65526-8D4C-4944-B489-14F74BCF7FAE}" type="sibTrans" cxnId="{43189A22-BBD3-4493-AD05-CBEA6B3E417A}">
      <dgm:prSet/>
      <dgm:spPr/>
      <dgm:t>
        <a:bodyPr/>
        <a:lstStyle/>
        <a:p>
          <a:endParaRPr lang="en-US"/>
        </a:p>
      </dgm:t>
    </dgm:pt>
    <dgm:pt modelId="{31E13D17-3140-45A2-9D05-2FF6D25B6330}">
      <dgm:prSet phldrT="[Text]"/>
      <dgm:spPr/>
      <dgm:t>
        <a:bodyPr/>
        <a:lstStyle/>
        <a:p>
          <a:r>
            <a:rPr lang="en-US" dirty="0" smtClean="0"/>
            <a:t>MR: Evaluation results including class</a:t>
          </a:r>
          <a:endParaRPr lang="en-US" dirty="0"/>
        </a:p>
      </dgm:t>
    </dgm:pt>
    <dgm:pt modelId="{4B46297C-5EF9-44A4-AC72-6BF85035BC27}" type="parTrans" cxnId="{54825C6D-4B99-4F63-B623-B2FAA2B9F692}">
      <dgm:prSet/>
      <dgm:spPr/>
      <dgm:t>
        <a:bodyPr/>
        <a:lstStyle/>
        <a:p>
          <a:endParaRPr lang="en-US"/>
        </a:p>
      </dgm:t>
    </dgm:pt>
    <dgm:pt modelId="{A8F94D0F-778E-4C58-8EC9-678747C70152}" type="sibTrans" cxnId="{54825C6D-4B99-4F63-B623-B2FAA2B9F692}">
      <dgm:prSet/>
      <dgm:spPr/>
      <dgm:t>
        <a:bodyPr/>
        <a:lstStyle/>
        <a:p>
          <a:endParaRPr lang="en-US"/>
        </a:p>
      </dgm:t>
    </dgm:pt>
    <dgm:pt modelId="{575BB6E0-F4B4-41B4-9DD3-0EDC39188266}">
      <dgm:prSet phldrT="[Text]"/>
      <dgm:spPr/>
      <dgm:t>
        <a:bodyPr/>
        <a:lstStyle/>
        <a:p>
          <a:r>
            <a:rPr lang="en-US" dirty="0" smtClean="0"/>
            <a:t>CVGridSearch (Pipe &amp; Parameters</a:t>
          </a:r>
          <a:endParaRPr lang="en-US" dirty="0"/>
        </a:p>
      </dgm:t>
    </dgm:pt>
    <dgm:pt modelId="{A951C04F-53FA-4652-93F2-4DB2C636AC0C}" type="parTrans" cxnId="{7F287B4D-BB0F-446D-A8E7-21B14F3FA01C}">
      <dgm:prSet/>
      <dgm:spPr/>
      <dgm:t>
        <a:bodyPr/>
        <a:lstStyle/>
        <a:p>
          <a:endParaRPr lang="en-US"/>
        </a:p>
      </dgm:t>
    </dgm:pt>
    <dgm:pt modelId="{90B9CA31-3C68-4FC2-A9A2-FF913C026414}" type="sibTrans" cxnId="{7F287B4D-BB0F-446D-A8E7-21B14F3FA01C}">
      <dgm:prSet/>
      <dgm:spPr/>
      <dgm:t>
        <a:bodyPr/>
        <a:lstStyle/>
        <a:p>
          <a:endParaRPr lang="en-US"/>
        </a:p>
      </dgm:t>
    </dgm:pt>
    <dgm:pt modelId="{5A2B22DD-B6BB-4F4B-9DD0-70A541AF7C4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VR: Evaluation results including class</a:t>
          </a:r>
          <a:endParaRPr lang="en-US" dirty="0"/>
        </a:p>
      </dgm:t>
    </dgm:pt>
    <dgm:pt modelId="{B28CF96B-E61D-41AC-A3F9-E49A2FD27AAE}" type="parTrans" cxnId="{B231FDC1-30C1-4E70-8CA2-6B5B8C7B8DAF}">
      <dgm:prSet/>
      <dgm:spPr/>
      <dgm:t>
        <a:bodyPr/>
        <a:lstStyle/>
        <a:p>
          <a:endParaRPr lang="en-US"/>
        </a:p>
      </dgm:t>
    </dgm:pt>
    <dgm:pt modelId="{E34A4341-276D-4F70-89C4-A3FB8DEC3922}" type="sibTrans" cxnId="{B231FDC1-30C1-4E70-8CA2-6B5B8C7B8DAF}">
      <dgm:prSet/>
      <dgm:spPr/>
      <dgm:t>
        <a:bodyPr/>
        <a:lstStyle/>
        <a:p>
          <a:endParaRPr lang="en-US"/>
        </a:p>
      </dgm:t>
    </dgm:pt>
    <dgm:pt modelId="{F43BC978-90AC-458B-BE09-7B4E2A2813BD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/>
            <a:t>CR: Evaluation results including class</a:t>
          </a:r>
          <a:endParaRPr lang="en-US" dirty="0"/>
        </a:p>
      </dgm:t>
    </dgm:pt>
    <dgm:pt modelId="{8C889B32-ADD6-48ED-BA91-563426AC9875}" type="parTrans" cxnId="{3B345ADD-10AF-4A06-944F-A4832C7BEC53}">
      <dgm:prSet/>
      <dgm:spPr/>
      <dgm:t>
        <a:bodyPr/>
        <a:lstStyle/>
        <a:p>
          <a:endParaRPr lang="en-US"/>
        </a:p>
      </dgm:t>
    </dgm:pt>
    <dgm:pt modelId="{D2A0B217-8815-4F2E-A367-59DAA8FD8CC9}" type="sibTrans" cxnId="{3B345ADD-10AF-4A06-944F-A4832C7BEC53}">
      <dgm:prSet/>
      <dgm:spPr/>
      <dgm:t>
        <a:bodyPr/>
        <a:lstStyle/>
        <a:p>
          <a:endParaRPr lang="en-US"/>
        </a:p>
      </dgm:t>
    </dgm:pt>
    <dgm:pt modelId="{61535DED-8594-4622-AA0B-8D7329EFDC9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/>
            <a:t>CC: Evaluation Results function</a:t>
          </a:r>
          <a:endParaRPr lang="en-US" dirty="0"/>
        </a:p>
      </dgm:t>
    </dgm:pt>
    <dgm:pt modelId="{298E7895-4A88-478D-B55E-D873BB286B97}" type="parTrans" cxnId="{27A1F5AA-BAC1-4982-9AC4-33D9DF1AC8D2}">
      <dgm:prSet/>
      <dgm:spPr/>
      <dgm:t>
        <a:bodyPr/>
        <a:lstStyle/>
        <a:p>
          <a:endParaRPr lang="en-US"/>
        </a:p>
      </dgm:t>
    </dgm:pt>
    <dgm:pt modelId="{17478A0F-42B2-4169-848A-FDA807082303}" type="sibTrans" cxnId="{27A1F5AA-BAC1-4982-9AC4-33D9DF1AC8D2}">
      <dgm:prSet/>
      <dgm:spPr/>
      <dgm:t>
        <a:bodyPr/>
        <a:lstStyle/>
        <a:p>
          <a:endParaRPr lang="en-US"/>
        </a:p>
      </dgm:t>
    </dgm:pt>
    <dgm:pt modelId="{48EB1A63-2CB8-460C-9DB4-2408419B681C}" type="pres">
      <dgm:prSet presAssocID="{2CDE1E94-E751-41FB-BDC0-1290F1578AB3}" presName="Name0" presStyleCnt="0">
        <dgm:presLayoutVars>
          <dgm:dir/>
          <dgm:resizeHandles val="exact"/>
        </dgm:presLayoutVars>
      </dgm:prSet>
      <dgm:spPr/>
    </dgm:pt>
    <dgm:pt modelId="{B1609FDF-431B-47D5-84A6-E87DC001D8C0}" type="pres">
      <dgm:prSet presAssocID="{1F597716-24B9-405B-81CE-8431D4F475D9}" presName="parTxOnly" presStyleLbl="node1" presStyleIdx="0" presStyleCnt="8" custLinFactNeighborX="-1613" custLinFactNeighborY="8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55245-3705-4872-813A-4BC9C56DE70E}" type="pres">
      <dgm:prSet presAssocID="{3F174DC4-2489-450E-90A7-665F1EF73F2B}" presName="parSpace" presStyleCnt="0"/>
      <dgm:spPr/>
    </dgm:pt>
    <dgm:pt modelId="{53703643-2E2C-4269-BE7F-DF77805DEC63}" type="pres">
      <dgm:prSet presAssocID="{F282E1BE-C3F6-4451-8F34-7F3063CCF109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FFCE4-6756-4A39-9682-647FB34D57C4}" type="pres">
      <dgm:prSet presAssocID="{E76859C8-98D0-4FF5-9E17-B64EAF27C725}" presName="parSpace" presStyleCnt="0"/>
      <dgm:spPr/>
    </dgm:pt>
    <dgm:pt modelId="{B2BA6F58-12DB-4F18-A33F-3458854671EA}" type="pres">
      <dgm:prSet presAssocID="{36CB8CA8-24A9-4777-A02C-C2422B2B9207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C34CCB-D8C6-4B35-B614-F2E640190C39}" type="pres">
      <dgm:prSet presAssocID="{99B65526-8D4C-4944-B489-14F74BCF7FAE}" presName="parSpace" presStyleCnt="0"/>
      <dgm:spPr/>
    </dgm:pt>
    <dgm:pt modelId="{95428B61-0A56-431B-8844-F12247A57F54}" type="pres">
      <dgm:prSet presAssocID="{575BB6E0-F4B4-41B4-9DD3-0EDC39188266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4FD61A-E70E-4B0D-9261-F34149201D86}" type="pres">
      <dgm:prSet presAssocID="{90B9CA31-3C68-4FC2-A9A2-FF913C026414}" presName="parSpace" presStyleCnt="0"/>
      <dgm:spPr/>
    </dgm:pt>
    <dgm:pt modelId="{E4E430D6-C433-4714-9D0C-FD6D147437CD}" type="pres">
      <dgm:prSet presAssocID="{61535DED-8594-4622-AA0B-8D7329EFDC9B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2FE9E-BD3A-44E3-BADE-720F4FF41917}" type="pres">
      <dgm:prSet presAssocID="{17478A0F-42B2-4169-848A-FDA807082303}" presName="parSpace" presStyleCnt="0"/>
      <dgm:spPr/>
    </dgm:pt>
    <dgm:pt modelId="{E464B1A5-87E5-4E53-8992-6DB25A9582B5}" type="pres">
      <dgm:prSet presAssocID="{31E13D17-3140-45A2-9D05-2FF6D25B6330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ED9CB-D920-4E51-B47D-3B3B3775B9F2}" type="pres">
      <dgm:prSet presAssocID="{A8F94D0F-778E-4C58-8EC9-678747C70152}" presName="parSpace" presStyleCnt="0"/>
      <dgm:spPr/>
    </dgm:pt>
    <dgm:pt modelId="{2B4AB321-5376-4C62-85F6-79E45B37188A}" type="pres">
      <dgm:prSet presAssocID="{F43BC978-90AC-458B-BE09-7B4E2A2813BD}" presName="parTxOnly" presStyleLbl="node1" presStyleIdx="6" presStyleCnt="8">
        <dgm:presLayoutVars>
          <dgm:bulletEnabled val="1"/>
        </dgm:presLayoutVars>
      </dgm:prSet>
      <dgm:spPr/>
    </dgm:pt>
    <dgm:pt modelId="{C8B936A7-FA67-46CA-9C7E-6D470A5156C1}" type="pres">
      <dgm:prSet presAssocID="{D2A0B217-8815-4F2E-A367-59DAA8FD8CC9}" presName="parSpace" presStyleCnt="0"/>
      <dgm:spPr/>
    </dgm:pt>
    <dgm:pt modelId="{055E619C-7D4E-496F-B4D7-E35470588C4B}" type="pres">
      <dgm:prSet presAssocID="{5A2B22DD-B6BB-4F4B-9DD0-70A541AF7C49}" presName="parTxOnly" presStyleLbl="node1" presStyleIdx="7" presStyleCnt="8">
        <dgm:presLayoutVars>
          <dgm:bulletEnabled val="1"/>
        </dgm:presLayoutVars>
      </dgm:prSet>
      <dgm:spPr/>
    </dgm:pt>
  </dgm:ptLst>
  <dgm:cxnLst>
    <dgm:cxn modelId="{C11FD372-293B-4DFD-9B2E-9B8087955108}" srcId="{2CDE1E94-E751-41FB-BDC0-1290F1578AB3}" destId="{F282E1BE-C3F6-4451-8F34-7F3063CCF109}" srcOrd="1" destOrd="0" parTransId="{DF74EEB9-B7E6-46CA-A0D8-AD0F05A2967A}" sibTransId="{E76859C8-98D0-4FF5-9E17-B64EAF27C725}"/>
    <dgm:cxn modelId="{0FFA6D97-3479-49B9-BB3D-DBD745E0F4AF}" type="presOf" srcId="{F43BC978-90AC-458B-BE09-7B4E2A2813BD}" destId="{2B4AB321-5376-4C62-85F6-79E45B37188A}" srcOrd="0" destOrd="0" presId="urn:microsoft.com/office/officeart/2005/8/layout/hChevron3"/>
    <dgm:cxn modelId="{170149E7-CB3E-4CEC-818A-1D44A7B312C3}" type="presOf" srcId="{61535DED-8594-4622-AA0B-8D7329EFDC9B}" destId="{E4E430D6-C433-4714-9D0C-FD6D147437CD}" srcOrd="0" destOrd="0" presId="urn:microsoft.com/office/officeart/2005/8/layout/hChevron3"/>
    <dgm:cxn modelId="{CB348AE7-31A1-4B67-9464-70A4FD5D4229}" srcId="{2CDE1E94-E751-41FB-BDC0-1290F1578AB3}" destId="{1F597716-24B9-405B-81CE-8431D4F475D9}" srcOrd="0" destOrd="0" parTransId="{7EA12EDF-E102-42D5-AC83-39AC90A8149E}" sibTransId="{3F174DC4-2489-450E-90A7-665F1EF73F2B}"/>
    <dgm:cxn modelId="{B231FDC1-30C1-4E70-8CA2-6B5B8C7B8DAF}" srcId="{2CDE1E94-E751-41FB-BDC0-1290F1578AB3}" destId="{5A2B22DD-B6BB-4F4B-9DD0-70A541AF7C49}" srcOrd="7" destOrd="0" parTransId="{B28CF96B-E61D-41AC-A3F9-E49A2FD27AAE}" sibTransId="{E34A4341-276D-4F70-89C4-A3FB8DEC3922}"/>
    <dgm:cxn modelId="{27A1F5AA-BAC1-4982-9AC4-33D9DF1AC8D2}" srcId="{2CDE1E94-E751-41FB-BDC0-1290F1578AB3}" destId="{61535DED-8594-4622-AA0B-8D7329EFDC9B}" srcOrd="4" destOrd="0" parTransId="{298E7895-4A88-478D-B55E-D873BB286B97}" sibTransId="{17478A0F-42B2-4169-848A-FDA807082303}"/>
    <dgm:cxn modelId="{6A5E1A05-A4CD-40F0-ADDF-1E0BD061646C}" type="presOf" srcId="{1F597716-24B9-405B-81CE-8431D4F475D9}" destId="{B1609FDF-431B-47D5-84A6-E87DC001D8C0}" srcOrd="0" destOrd="0" presId="urn:microsoft.com/office/officeart/2005/8/layout/hChevron3"/>
    <dgm:cxn modelId="{068AD11E-EE1F-4377-BB14-BAE82A7069F9}" type="presOf" srcId="{5A2B22DD-B6BB-4F4B-9DD0-70A541AF7C49}" destId="{055E619C-7D4E-496F-B4D7-E35470588C4B}" srcOrd="0" destOrd="0" presId="urn:microsoft.com/office/officeart/2005/8/layout/hChevron3"/>
    <dgm:cxn modelId="{43189A22-BBD3-4493-AD05-CBEA6B3E417A}" srcId="{2CDE1E94-E751-41FB-BDC0-1290F1578AB3}" destId="{36CB8CA8-24A9-4777-A02C-C2422B2B9207}" srcOrd="2" destOrd="0" parTransId="{0A761FE0-7443-45EC-8980-A88F834D0ED2}" sibTransId="{99B65526-8D4C-4944-B489-14F74BCF7FAE}"/>
    <dgm:cxn modelId="{1D688EC6-9356-41A5-BCBE-EBDD08D41342}" type="presOf" srcId="{31E13D17-3140-45A2-9D05-2FF6D25B6330}" destId="{E464B1A5-87E5-4E53-8992-6DB25A9582B5}" srcOrd="0" destOrd="0" presId="urn:microsoft.com/office/officeart/2005/8/layout/hChevron3"/>
    <dgm:cxn modelId="{3F5EF1B9-C6A9-4990-8E85-E64B90D215B0}" type="presOf" srcId="{36CB8CA8-24A9-4777-A02C-C2422B2B9207}" destId="{B2BA6F58-12DB-4F18-A33F-3458854671EA}" srcOrd="0" destOrd="0" presId="urn:microsoft.com/office/officeart/2005/8/layout/hChevron3"/>
    <dgm:cxn modelId="{54825C6D-4B99-4F63-B623-B2FAA2B9F692}" srcId="{2CDE1E94-E751-41FB-BDC0-1290F1578AB3}" destId="{31E13D17-3140-45A2-9D05-2FF6D25B6330}" srcOrd="5" destOrd="0" parTransId="{4B46297C-5EF9-44A4-AC72-6BF85035BC27}" sibTransId="{A8F94D0F-778E-4C58-8EC9-678747C70152}"/>
    <dgm:cxn modelId="{F6A998D4-A488-49A0-B468-D5EF8F06146F}" type="presOf" srcId="{575BB6E0-F4B4-41B4-9DD3-0EDC39188266}" destId="{95428B61-0A56-431B-8844-F12247A57F54}" srcOrd="0" destOrd="0" presId="urn:microsoft.com/office/officeart/2005/8/layout/hChevron3"/>
    <dgm:cxn modelId="{3B345ADD-10AF-4A06-944F-A4832C7BEC53}" srcId="{2CDE1E94-E751-41FB-BDC0-1290F1578AB3}" destId="{F43BC978-90AC-458B-BE09-7B4E2A2813BD}" srcOrd="6" destOrd="0" parTransId="{8C889B32-ADD6-48ED-BA91-563426AC9875}" sibTransId="{D2A0B217-8815-4F2E-A367-59DAA8FD8CC9}"/>
    <dgm:cxn modelId="{7F287B4D-BB0F-446D-A8E7-21B14F3FA01C}" srcId="{2CDE1E94-E751-41FB-BDC0-1290F1578AB3}" destId="{575BB6E0-F4B4-41B4-9DD3-0EDC39188266}" srcOrd="3" destOrd="0" parTransId="{A951C04F-53FA-4652-93F2-4DB2C636AC0C}" sibTransId="{90B9CA31-3C68-4FC2-A9A2-FF913C026414}"/>
    <dgm:cxn modelId="{281079DD-9ACE-4FFB-BFD6-B8B5F973AE4C}" type="presOf" srcId="{F282E1BE-C3F6-4451-8F34-7F3063CCF109}" destId="{53703643-2E2C-4269-BE7F-DF77805DEC63}" srcOrd="0" destOrd="0" presId="urn:microsoft.com/office/officeart/2005/8/layout/hChevron3"/>
    <dgm:cxn modelId="{55BCB89F-81BB-4366-B866-504CF922E659}" type="presOf" srcId="{2CDE1E94-E751-41FB-BDC0-1290F1578AB3}" destId="{48EB1A63-2CB8-460C-9DB4-2408419B681C}" srcOrd="0" destOrd="0" presId="urn:microsoft.com/office/officeart/2005/8/layout/hChevron3"/>
    <dgm:cxn modelId="{BA8466E3-D901-4F5C-AFC5-297783080A12}" type="presParOf" srcId="{48EB1A63-2CB8-460C-9DB4-2408419B681C}" destId="{B1609FDF-431B-47D5-84A6-E87DC001D8C0}" srcOrd="0" destOrd="0" presId="urn:microsoft.com/office/officeart/2005/8/layout/hChevron3"/>
    <dgm:cxn modelId="{527E3845-71EE-4CC2-9EB1-0E66CD4EF0CD}" type="presParOf" srcId="{48EB1A63-2CB8-460C-9DB4-2408419B681C}" destId="{82855245-3705-4872-813A-4BC9C56DE70E}" srcOrd="1" destOrd="0" presId="urn:microsoft.com/office/officeart/2005/8/layout/hChevron3"/>
    <dgm:cxn modelId="{231F2D40-A35A-4E88-B22E-50D7E3C4BBB2}" type="presParOf" srcId="{48EB1A63-2CB8-460C-9DB4-2408419B681C}" destId="{53703643-2E2C-4269-BE7F-DF77805DEC63}" srcOrd="2" destOrd="0" presId="urn:microsoft.com/office/officeart/2005/8/layout/hChevron3"/>
    <dgm:cxn modelId="{EFF188F5-57A4-4E06-BFCF-35083F9593DC}" type="presParOf" srcId="{48EB1A63-2CB8-460C-9DB4-2408419B681C}" destId="{219FFCE4-6756-4A39-9682-647FB34D57C4}" srcOrd="3" destOrd="0" presId="urn:microsoft.com/office/officeart/2005/8/layout/hChevron3"/>
    <dgm:cxn modelId="{1BC0917C-C97E-4D18-8348-E7E27350BF7F}" type="presParOf" srcId="{48EB1A63-2CB8-460C-9DB4-2408419B681C}" destId="{B2BA6F58-12DB-4F18-A33F-3458854671EA}" srcOrd="4" destOrd="0" presId="urn:microsoft.com/office/officeart/2005/8/layout/hChevron3"/>
    <dgm:cxn modelId="{459C8CBE-585A-452D-928D-E7B7C1B8DECD}" type="presParOf" srcId="{48EB1A63-2CB8-460C-9DB4-2408419B681C}" destId="{85C34CCB-D8C6-4B35-B614-F2E640190C39}" srcOrd="5" destOrd="0" presId="urn:microsoft.com/office/officeart/2005/8/layout/hChevron3"/>
    <dgm:cxn modelId="{70E2DF9B-95BC-4842-AA2A-816D17A98B10}" type="presParOf" srcId="{48EB1A63-2CB8-460C-9DB4-2408419B681C}" destId="{95428B61-0A56-431B-8844-F12247A57F54}" srcOrd="6" destOrd="0" presId="urn:microsoft.com/office/officeart/2005/8/layout/hChevron3"/>
    <dgm:cxn modelId="{7286AC68-512E-46AE-88EA-950BD534397D}" type="presParOf" srcId="{48EB1A63-2CB8-460C-9DB4-2408419B681C}" destId="{064FD61A-E70E-4B0D-9261-F34149201D86}" srcOrd="7" destOrd="0" presId="urn:microsoft.com/office/officeart/2005/8/layout/hChevron3"/>
    <dgm:cxn modelId="{72C92898-097F-4BB4-939F-679166472FF8}" type="presParOf" srcId="{48EB1A63-2CB8-460C-9DB4-2408419B681C}" destId="{E4E430D6-C433-4714-9D0C-FD6D147437CD}" srcOrd="8" destOrd="0" presId="urn:microsoft.com/office/officeart/2005/8/layout/hChevron3"/>
    <dgm:cxn modelId="{5BDF8414-C956-49D8-B9F4-79B84387177F}" type="presParOf" srcId="{48EB1A63-2CB8-460C-9DB4-2408419B681C}" destId="{BAD2FE9E-BD3A-44E3-BADE-720F4FF41917}" srcOrd="9" destOrd="0" presId="urn:microsoft.com/office/officeart/2005/8/layout/hChevron3"/>
    <dgm:cxn modelId="{2BEF58F5-D402-4971-B5A6-45F801F1F7AA}" type="presParOf" srcId="{48EB1A63-2CB8-460C-9DB4-2408419B681C}" destId="{E464B1A5-87E5-4E53-8992-6DB25A9582B5}" srcOrd="10" destOrd="0" presId="urn:microsoft.com/office/officeart/2005/8/layout/hChevron3"/>
    <dgm:cxn modelId="{EC29FE9D-3A45-41DA-B3DD-5DF9048C4C72}" type="presParOf" srcId="{48EB1A63-2CB8-460C-9DB4-2408419B681C}" destId="{75CED9CB-D920-4E51-B47D-3B3B3775B9F2}" srcOrd="11" destOrd="0" presId="urn:microsoft.com/office/officeart/2005/8/layout/hChevron3"/>
    <dgm:cxn modelId="{F40B9940-8ADF-4E14-9627-905DCD03183F}" type="presParOf" srcId="{48EB1A63-2CB8-460C-9DB4-2408419B681C}" destId="{2B4AB321-5376-4C62-85F6-79E45B37188A}" srcOrd="12" destOrd="0" presId="urn:microsoft.com/office/officeart/2005/8/layout/hChevron3"/>
    <dgm:cxn modelId="{FDE92D82-4659-42D8-BA32-20F88C4812A2}" type="presParOf" srcId="{48EB1A63-2CB8-460C-9DB4-2408419B681C}" destId="{C8B936A7-FA67-46CA-9C7E-6D470A5156C1}" srcOrd="13" destOrd="0" presId="urn:microsoft.com/office/officeart/2005/8/layout/hChevron3"/>
    <dgm:cxn modelId="{33AB9CF2-C1D2-4823-BC50-1431ED94BACA}" type="presParOf" srcId="{48EB1A63-2CB8-460C-9DB4-2408419B681C}" destId="{055E619C-7D4E-496F-B4D7-E35470588C4B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DE1E94-E751-41FB-BDC0-1290F1578AB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F597716-24B9-405B-81CE-8431D4F475D9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UC: Que user updates</a:t>
          </a:r>
          <a:endParaRPr lang="en-US" dirty="0"/>
        </a:p>
      </dgm:t>
    </dgm:pt>
    <dgm:pt modelId="{7EA12EDF-E102-42D5-AC83-39AC90A8149E}" type="parTrans" cxnId="{CB348AE7-31A1-4B67-9464-70A4FD5D4229}">
      <dgm:prSet/>
      <dgm:spPr/>
      <dgm:t>
        <a:bodyPr/>
        <a:lstStyle/>
        <a:p>
          <a:endParaRPr lang="en-US"/>
        </a:p>
      </dgm:t>
    </dgm:pt>
    <dgm:pt modelId="{3F174DC4-2489-450E-90A7-665F1EF73F2B}" type="sibTrans" cxnId="{CB348AE7-31A1-4B67-9464-70A4FD5D4229}">
      <dgm:prSet/>
      <dgm:spPr/>
      <dgm:t>
        <a:bodyPr/>
        <a:lstStyle/>
        <a:p>
          <a:endParaRPr lang="en-US"/>
        </a:p>
      </dgm:t>
    </dgm:pt>
    <dgm:pt modelId="{F282E1BE-C3F6-4451-8F34-7F3063CCF10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VR: Que user for new comment/ model/ dataset</a:t>
          </a:r>
          <a:endParaRPr lang="en-US" dirty="0"/>
        </a:p>
      </dgm:t>
    </dgm:pt>
    <dgm:pt modelId="{DF74EEB9-B7E6-46CA-A0D8-AD0F05A2967A}" type="parTrans" cxnId="{C11FD372-293B-4DFD-9B2E-9B8087955108}">
      <dgm:prSet/>
      <dgm:spPr/>
      <dgm:t>
        <a:bodyPr/>
        <a:lstStyle/>
        <a:p>
          <a:endParaRPr lang="en-US"/>
        </a:p>
      </dgm:t>
    </dgm:pt>
    <dgm:pt modelId="{E76859C8-98D0-4FF5-9E17-B64EAF27C725}" type="sibTrans" cxnId="{C11FD372-293B-4DFD-9B2E-9B8087955108}">
      <dgm:prSet/>
      <dgm:spPr/>
      <dgm:t>
        <a:bodyPr/>
        <a:lstStyle/>
        <a:p>
          <a:endParaRPr lang="en-US"/>
        </a:p>
      </dgm:t>
    </dgm:pt>
    <dgm:pt modelId="{36CB8CA8-24A9-4777-A02C-C2422B2B9207}">
      <dgm:prSet phldrT="[Text]"/>
      <dgm:spPr>
        <a:solidFill>
          <a:schemeClr val="tx2"/>
        </a:solidFill>
      </dgm:spPr>
      <dgm:t>
        <a:bodyPr/>
        <a:lstStyle/>
        <a:p>
          <a:r>
            <a:rPr lang="en-US" i="1" dirty="0" smtClean="0"/>
            <a:t>If new data:</a:t>
          </a:r>
          <a:endParaRPr lang="en-US" i="1" dirty="0"/>
        </a:p>
      </dgm:t>
    </dgm:pt>
    <dgm:pt modelId="{0A761FE0-7443-45EC-8980-A88F834D0ED2}" type="parTrans" cxnId="{43189A22-BBD3-4493-AD05-CBEA6B3E417A}">
      <dgm:prSet/>
      <dgm:spPr/>
      <dgm:t>
        <a:bodyPr/>
        <a:lstStyle/>
        <a:p>
          <a:endParaRPr lang="en-US"/>
        </a:p>
      </dgm:t>
    </dgm:pt>
    <dgm:pt modelId="{99B65526-8D4C-4944-B489-14F74BCF7FAE}" type="sibTrans" cxnId="{43189A22-BBD3-4493-AD05-CBEA6B3E417A}">
      <dgm:prSet/>
      <dgm:spPr/>
      <dgm:t>
        <a:bodyPr/>
        <a:lstStyle/>
        <a:p>
          <a:endParaRPr lang="en-US"/>
        </a:p>
      </dgm:t>
    </dgm:pt>
    <dgm:pt modelId="{31E13D17-3140-45A2-9D05-2FF6D25B6330}">
      <dgm:prSet phldrT="[Text]"/>
      <dgm:spPr/>
      <dgm:t>
        <a:bodyPr/>
        <a:lstStyle/>
        <a:p>
          <a:r>
            <a:rPr lang="en-US" dirty="0" smtClean="0"/>
            <a:t>Begin at</a:t>
          </a:r>
          <a:endParaRPr lang="en-US" dirty="0"/>
        </a:p>
      </dgm:t>
    </dgm:pt>
    <dgm:pt modelId="{4B46297C-5EF9-44A4-AC72-6BF85035BC27}" type="parTrans" cxnId="{54825C6D-4B99-4F63-B623-B2FAA2B9F692}">
      <dgm:prSet/>
      <dgm:spPr/>
      <dgm:t>
        <a:bodyPr/>
        <a:lstStyle/>
        <a:p>
          <a:endParaRPr lang="en-US"/>
        </a:p>
      </dgm:t>
    </dgm:pt>
    <dgm:pt modelId="{A8F94D0F-778E-4C58-8EC9-678747C70152}" type="sibTrans" cxnId="{54825C6D-4B99-4F63-B623-B2FAA2B9F692}">
      <dgm:prSet/>
      <dgm:spPr/>
      <dgm:t>
        <a:bodyPr/>
        <a:lstStyle/>
        <a:p>
          <a:endParaRPr lang="en-US"/>
        </a:p>
      </dgm:t>
    </dgm:pt>
    <dgm:pt modelId="{575BB6E0-F4B4-41B4-9DD3-0EDC39188266}">
      <dgm:prSet phldrT="[Text]"/>
      <dgm:spPr/>
      <dgm:t>
        <a:bodyPr/>
        <a:lstStyle/>
        <a:p>
          <a:r>
            <a:rPr lang="en-US" i="1" dirty="0" smtClean="0"/>
            <a:t>Begin at</a:t>
          </a:r>
          <a:endParaRPr lang="en-US" i="1" dirty="0"/>
        </a:p>
      </dgm:t>
    </dgm:pt>
    <dgm:pt modelId="{A951C04F-53FA-4652-93F2-4DB2C636AC0C}" type="parTrans" cxnId="{7F287B4D-BB0F-446D-A8E7-21B14F3FA01C}">
      <dgm:prSet/>
      <dgm:spPr/>
      <dgm:t>
        <a:bodyPr/>
        <a:lstStyle/>
        <a:p>
          <a:endParaRPr lang="en-US"/>
        </a:p>
      </dgm:t>
    </dgm:pt>
    <dgm:pt modelId="{90B9CA31-3C68-4FC2-A9A2-FF913C026414}" type="sibTrans" cxnId="{7F287B4D-BB0F-446D-A8E7-21B14F3FA01C}">
      <dgm:prSet/>
      <dgm:spPr/>
      <dgm:t>
        <a:bodyPr/>
        <a:lstStyle/>
        <a:p>
          <a:endParaRPr lang="en-US"/>
        </a:p>
      </dgm:t>
    </dgm:pt>
    <dgm:pt modelId="{5A2B22DD-B6BB-4F4B-9DD0-70A541AF7C49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Begin at</a:t>
          </a:r>
          <a:endParaRPr lang="en-US" dirty="0"/>
        </a:p>
      </dgm:t>
    </dgm:pt>
    <dgm:pt modelId="{B28CF96B-E61D-41AC-A3F9-E49A2FD27AAE}" type="parTrans" cxnId="{B231FDC1-30C1-4E70-8CA2-6B5B8C7B8DAF}">
      <dgm:prSet/>
      <dgm:spPr/>
      <dgm:t>
        <a:bodyPr/>
        <a:lstStyle/>
        <a:p>
          <a:endParaRPr lang="en-US"/>
        </a:p>
      </dgm:t>
    </dgm:pt>
    <dgm:pt modelId="{E34A4341-276D-4F70-89C4-A3FB8DEC3922}" type="sibTrans" cxnId="{B231FDC1-30C1-4E70-8CA2-6B5B8C7B8DAF}">
      <dgm:prSet/>
      <dgm:spPr/>
      <dgm:t>
        <a:bodyPr/>
        <a:lstStyle/>
        <a:p>
          <a:endParaRPr lang="en-US"/>
        </a:p>
      </dgm:t>
    </dgm:pt>
    <dgm:pt modelId="{F43BC978-90AC-458B-BE09-7B4E2A2813BD}">
      <dgm:prSet phldrT="[Text]"/>
      <dgm:spPr>
        <a:solidFill>
          <a:schemeClr val="tx2"/>
        </a:solidFill>
      </dgm:spPr>
      <dgm:t>
        <a:bodyPr/>
        <a:lstStyle/>
        <a:p>
          <a:r>
            <a:rPr lang="en-US" i="1" dirty="0" smtClean="0"/>
            <a:t>If new quote:</a:t>
          </a:r>
          <a:endParaRPr lang="en-US" i="1" dirty="0"/>
        </a:p>
      </dgm:t>
    </dgm:pt>
    <dgm:pt modelId="{8C889B32-ADD6-48ED-BA91-563426AC9875}" type="parTrans" cxnId="{3B345ADD-10AF-4A06-944F-A4832C7BEC53}">
      <dgm:prSet/>
      <dgm:spPr/>
      <dgm:t>
        <a:bodyPr/>
        <a:lstStyle/>
        <a:p>
          <a:endParaRPr lang="en-US"/>
        </a:p>
      </dgm:t>
    </dgm:pt>
    <dgm:pt modelId="{D2A0B217-8815-4F2E-A367-59DAA8FD8CC9}" type="sibTrans" cxnId="{3B345ADD-10AF-4A06-944F-A4832C7BEC53}">
      <dgm:prSet/>
      <dgm:spPr/>
      <dgm:t>
        <a:bodyPr/>
        <a:lstStyle/>
        <a:p>
          <a:endParaRPr lang="en-US"/>
        </a:p>
      </dgm:t>
    </dgm:pt>
    <dgm:pt modelId="{61535DED-8594-4622-AA0B-8D7329EFDC9B}">
      <dgm:prSet phldrT="[Text]"/>
      <dgm:spPr>
        <a:solidFill>
          <a:schemeClr val="tx2"/>
        </a:solidFill>
      </dgm:spPr>
      <dgm:t>
        <a:bodyPr/>
        <a:lstStyle/>
        <a:p>
          <a:r>
            <a:rPr lang="en-US" i="1" dirty="0" smtClean="0"/>
            <a:t>If new model:</a:t>
          </a:r>
          <a:endParaRPr lang="en-US" i="1" dirty="0"/>
        </a:p>
      </dgm:t>
    </dgm:pt>
    <dgm:pt modelId="{298E7895-4A88-478D-B55E-D873BB286B97}" type="parTrans" cxnId="{27A1F5AA-BAC1-4982-9AC4-33D9DF1AC8D2}">
      <dgm:prSet/>
      <dgm:spPr/>
      <dgm:t>
        <a:bodyPr/>
        <a:lstStyle/>
        <a:p>
          <a:endParaRPr lang="en-US"/>
        </a:p>
      </dgm:t>
    </dgm:pt>
    <dgm:pt modelId="{17478A0F-42B2-4169-848A-FDA807082303}" type="sibTrans" cxnId="{27A1F5AA-BAC1-4982-9AC4-33D9DF1AC8D2}">
      <dgm:prSet/>
      <dgm:spPr/>
      <dgm:t>
        <a:bodyPr/>
        <a:lstStyle/>
        <a:p>
          <a:endParaRPr lang="en-US"/>
        </a:p>
      </dgm:t>
    </dgm:pt>
    <dgm:pt modelId="{35B72AA2-0AD8-4DDC-877D-5CE3B99F3B79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/>
            <a:t>CR: User updates</a:t>
          </a:r>
          <a:endParaRPr lang="en-US" dirty="0"/>
        </a:p>
      </dgm:t>
    </dgm:pt>
    <dgm:pt modelId="{CD2F1EEA-10FB-4466-94D0-9D1D4657E02F}" type="parTrans" cxnId="{7FCF6399-882A-44EE-9B48-6DC165FF10C6}">
      <dgm:prSet/>
      <dgm:spPr/>
      <dgm:t>
        <a:bodyPr/>
        <a:lstStyle/>
        <a:p>
          <a:endParaRPr lang="en-US"/>
        </a:p>
      </dgm:t>
    </dgm:pt>
    <dgm:pt modelId="{780DF38D-EE84-4261-9EA9-8983C7C18658}" type="sibTrans" cxnId="{7FCF6399-882A-44EE-9B48-6DC165FF10C6}">
      <dgm:prSet/>
      <dgm:spPr/>
      <dgm:t>
        <a:bodyPr/>
        <a:lstStyle/>
        <a:p>
          <a:endParaRPr lang="en-US"/>
        </a:p>
      </dgm:t>
    </dgm:pt>
    <dgm:pt modelId="{48EB1A63-2CB8-460C-9DB4-2408419B681C}" type="pres">
      <dgm:prSet presAssocID="{2CDE1E94-E751-41FB-BDC0-1290F1578AB3}" presName="Name0" presStyleCnt="0">
        <dgm:presLayoutVars>
          <dgm:dir/>
          <dgm:resizeHandles val="exact"/>
        </dgm:presLayoutVars>
      </dgm:prSet>
      <dgm:spPr/>
    </dgm:pt>
    <dgm:pt modelId="{B1609FDF-431B-47D5-84A6-E87DC001D8C0}" type="pres">
      <dgm:prSet presAssocID="{1F597716-24B9-405B-81CE-8431D4F475D9}" presName="parTxOnly" presStyleLbl="node1" presStyleIdx="0" presStyleCnt="9" custLinFactNeighborX="-5956" custLinFactNeighborY="10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55245-3705-4872-813A-4BC9C56DE70E}" type="pres">
      <dgm:prSet presAssocID="{3F174DC4-2489-450E-90A7-665F1EF73F2B}" presName="parSpace" presStyleCnt="0"/>
      <dgm:spPr/>
    </dgm:pt>
    <dgm:pt modelId="{B286D6E7-D880-4783-98FB-EDB448CC1C5B}" type="pres">
      <dgm:prSet presAssocID="{35B72AA2-0AD8-4DDC-877D-5CE3B99F3B79}" presName="parTxOnly" presStyleLbl="node1" presStyleIdx="1" presStyleCnt="9">
        <dgm:presLayoutVars>
          <dgm:bulletEnabled val="1"/>
        </dgm:presLayoutVars>
      </dgm:prSet>
      <dgm:spPr/>
    </dgm:pt>
    <dgm:pt modelId="{44693547-4B97-40D7-A646-D66368FC031F}" type="pres">
      <dgm:prSet presAssocID="{780DF38D-EE84-4261-9EA9-8983C7C18658}" presName="parSpace" presStyleCnt="0"/>
      <dgm:spPr/>
    </dgm:pt>
    <dgm:pt modelId="{53703643-2E2C-4269-BE7F-DF77805DEC63}" type="pres">
      <dgm:prSet presAssocID="{F282E1BE-C3F6-4451-8F34-7F3063CCF109}" presName="parTxOnly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FFCE4-6756-4A39-9682-647FB34D57C4}" type="pres">
      <dgm:prSet presAssocID="{E76859C8-98D0-4FF5-9E17-B64EAF27C725}" presName="parSpace" presStyleCnt="0"/>
      <dgm:spPr/>
    </dgm:pt>
    <dgm:pt modelId="{B2BA6F58-12DB-4F18-A33F-3458854671EA}" type="pres">
      <dgm:prSet presAssocID="{36CB8CA8-24A9-4777-A02C-C2422B2B9207}" presName="parTxOnly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C34CCB-D8C6-4B35-B614-F2E640190C39}" type="pres">
      <dgm:prSet presAssocID="{99B65526-8D4C-4944-B489-14F74BCF7FAE}" presName="parSpace" presStyleCnt="0"/>
      <dgm:spPr/>
    </dgm:pt>
    <dgm:pt modelId="{95428B61-0A56-431B-8844-F12247A57F54}" type="pres">
      <dgm:prSet presAssocID="{575BB6E0-F4B4-41B4-9DD3-0EDC39188266}" presName="parTxOnly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4FD61A-E70E-4B0D-9261-F34149201D86}" type="pres">
      <dgm:prSet presAssocID="{90B9CA31-3C68-4FC2-A9A2-FF913C026414}" presName="parSpace" presStyleCnt="0"/>
      <dgm:spPr/>
    </dgm:pt>
    <dgm:pt modelId="{E4E430D6-C433-4714-9D0C-FD6D147437CD}" type="pres">
      <dgm:prSet presAssocID="{61535DED-8594-4622-AA0B-8D7329EFDC9B}" presName="parTxOnly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2FE9E-BD3A-44E3-BADE-720F4FF41917}" type="pres">
      <dgm:prSet presAssocID="{17478A0F-42B2-4169-848A-FDA807082303}" presName="parSpace" presStyleCnt="0"/>
      <dgm:spPr/>
    </dgm:pt>
    <dgm:pt modelId="{E464B1A5-87E5-4E53-8992-6DB25A9582B5}" type="pres">
      <dgm:prSet presAssocID="{31E13D17-3140-45A2-9D05-2FF6D25B6330}" presName="parTxOnly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ED9CB-D920-4E51-B47D-3B3B3775B9F2}" type="pres">
      <dgm:prSet presAssocID="{A8F94D0F-778E-4C58-8EC9-678747C70152}" presName="parSpace" presStyleCnt="0"/>
      <dgm:spPr/>
    </dgm:pt>
    <dgm:pt modelId="{2B4AB321-5376-4C62-85F6-79E45B37188A}" type="pres">
      <dgm:prSet presAssocID="{F43BC978-90AC-458B-BE09-7B4E2A2813BD}" presName="parTxOnly" presStyleLbl="node1" presStyleIdx="7" presStyleCnt="9">
        <dgm:presLayoutVars>
          <dgm:bulletEnabled val="1"/>
        </dgm:presLayoutVars>
      </dgm:prSet>
      <dgm:spPr/>
    </dgm:pt>
    <dgm:pt modelId="{C8B936A7-FA67-46CA-9C7E-6D470A5156C1}" type="pres">
      <dgm:prSet presAssocID="{D2A0B217-8815-4F2E-A367-59DAA8FD8CC9}" presName="parSpace" presStyleCnt="0"/>
      <dgm:spPr/>
    </dgm:pt>
    <dgm:pt modelId="{055E619C-7D4E-496F-B4D7-E35470588C4B}" type="pres">
      <dgm:prSet presAssocID="{5A2B22DD-B6BB-4F4B-9DD0-70A541AF7C49}" presName="parTxOnly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FCDBC2-8F91-43FA-9FCB-8029C8340FAF}" type="presOf" srcId="{F43BC978-90AC-458B-BE09-7B4E2A2813BD}" destId="{2B4AB321-5376-4C62-85F6-79E45B37188A}" srcOrd="0" destOrd="0" presId="urn:microsoft.com/office/officeart/2005/8/layout/hChevron3"/>
    <dgm:cxn modelId="{CB348AE7-31A1-4B67-9464-70A4FD5D4229}" srcId="{2CDE1E94-E751-41FB-BDC0-1290F1578AB3}" destId="{1F597716-24B9-405B-81CE-8431D4F475D9}" srcOrd="0" destOrd="0" parTransId="{7EA12EDF-E102-42D5-AC83-39AC90A8149E}" sibTransId="{3F174DC4-2489-450E-90A7-665F1EF73F2B}"/>
    <dgm:cxn modelId="{B231FDC1-30C1-4E70-8CA2-6B5B8C7B8DAF}" srcId="{2CDE1E94-E751-41FB-BDC0-1290F1578AB3}" destId="{5A2B22DD-B6BB-4F4B-9DD0-70A541AF7C49}" srcOrd="8" destOrd="0" parTransId="{B28CF96B-E61D-41AC-A3F9-E49A2FD27AAE}" sibTransId="{E34A4341-276D-4F70-89C4-A3FB8DEC3922}"/>
    <dgm:cxn modelId="{7F287B4D-BB0F-446D-A8E7-21B14F3FA01C}" srcId="{2CDE1E94-E751-41FB-BDC0-1290F1578AB3}" destId="{575BB6E0-F4B4-41B4-9DD3-0EDC39188266}" srcOrd="4" destOrd="0" parTransId="{A951C04F-53FA-4652-93F2-4DB2C636AC0C}" sibTransId="{90B9CA31-3C68-4FC2-A9A2-FF913C026414}"/>
    <dgm:cxn modelId="{354B5EEA-722C-454F-ABC8-13C90EF925CF}" type="presOf" srcId="{1F597716-24B9-405B-81CE-8431D4F475D9}" destId="{B1609FDF-431B-47D5-84A6-E87DC001D8C0}" srcOrd="0" destOrd="0" presId="urn:microsoft.com/office/officeart/2005/8/layout/hChevron3"/>
    <dgm:cxn modelId="{306361C0-4C7A-4B89-9CEE-01AA60525E90}" type="presOf" srcId="{575BB6E0-F4B4-41B4-9DD3-0EDC39188266}" destId="{95428B61-0A56-431B-8844-F12247A57F54}" srcOrd="0" destOrd="0" presId="urn:microsoft.com/office/officeart/2005/8/layout/hChevron3"/>
    <dgm:cxn modelId="{27A1F5AA-BAC1-4982-9AC4-33D9DF1AC8D2}" srcId="{2CDE1E94-E751-41FB-BDC0-1290F1578AB3}" destId="{61535DED-8594-4622-AA0B-8D7329EFDC9B}" srcOrd="5" destOrd="0" parTransId="{298E7895-4A88-478D-B55E-D873BB286B97}" sibTransId="{17478A0F-42B2-4169-848A-FDA807082303}"/>
    <dgm:cxn modelId="{7FA71DCC-B9F8-4708-AEC0-EA2B36D2C649}" type="presOf" srcId="{36CB8CA8-24A9-4777-A02C-C2422B2B9207}" destId="{B2BA6F58-12DB-4F18-A33F-3458854671EA}" srcOrd="0" destOrd="0" presId="urn:microsoft.com/office/officeart/2005/8/layout/hChevron3"/>
    <dgm:cxn modelId="{43189A22-BBD3-4493-AD05-CBEA6B3E417A}" srcId="{2CDE1E94-E751-41FB-BDC0-1290F1578AB3}" destId="{36CB8CA8-24A9-4777-A02C-C2422B2B9207}" srcOrd="3" destOrd="0" parTransId="{0A761FE0-7443-45EC-8980-A88F834D0ED2}" sibTransId="{99B65526-8D4C-4944-B489-14F74BCF7FAE}"/>
    <dgm:cxn modelId="{7FCF6399-882A-44EE-9B48-6DC165FF10C6}" srcId="{2CDE1E94-E751-41FB-BDC0-1290F1578AB3}" destId="{35B72AA2-0AD8-4DDC-877D-5CE3B99F3B79}" srcOrd="1" destOrd="0" parTransId="{CD2F1EEA-10FB-4466-94D0-9D1D4657E02F}" sibTransId="{780DF38D-EE84-4261-9EA9-8983C7C18658}"/>
    <dgm:cxn modelId="{54825C6D-4B99-4F63-B623-B2FAA2B9F692}" srcId="{2CDE1E94-E751-41FB-BDC0-1290F1578AB3}" destId="{31E13D17-3140-45A2-9D05-2FF6D25B6330}" srcOrd="6" destOrd="0" parTransId="{4B46297C-5EF9-44A4-AC72-6BF85035BC27}" sibTransId="{A8F94D0F-778E-4C58-8EC9-678747C70152}"/>
    <dgm:cxn modelId="{CA62F9CE-CE6C-4858-9785-739513721614}" type="presOf" srcId="{31E13D17-3140-45A2-9D05-2FF6D25B6330}" destId="{E464B1A5-87E5-4E53-8992-6DB25A9582B5}" srcOrd="0" destOrd="0" presId="urn:microsoft.com/office/officeart/2005/8/layout/hChevron3"/>
    <dgm:cxn modelId="{E2C4E6E3-17B6-4FAA-86BE-1639AE140921}" type="presOf" srcId="{61535DED-8594-4622-AA0B-8D7329EFDC9B}" destId="{E4E430D6-C433-4714-9D0C-FD6D147437CD}" srcOrd="0" destOrd="0" presId="urn:microsoft.com/office/officeart/2005/8/layout/hChevron3"/>
    <dgm:cxn modelId="{11876F98-940C-4261-923B-68D6EC75D464}" type="presOf" srcId="{35B72AA2-0AD8-4DDC-877D-5CE3B99F3B79}" destId="{B286D6E7-D880-4783-98FB-EDB448CC1C5B}" srcOrd="0" destOrd="0" presId="urn:microsoft.com/office/officeart/2005/8/layout/hChevron3"/>
    <dgm:cxn modelId="{3B345ADD-10AF-4A06-944F-A4832C7BEC53}" srcId="{2CDE1E94-E751-41FB-BDC0-1290F1578AB3}" destId="{F43BC978-90AC-458B-BE09-7B4E2A2813BD}" srcOrd="7" destOrd="0" parTransId="{8C889B32-ADD6-48ED-BA91-563426AC9875}" sibTransId="{D2A0B217-8815-4F2E-A367-59DAA8FD8CC9}"/>
    <dgm:cxn modelId="{C11FD372-293B-4DFD-9B2E-9B8087955108}" srcId="{2CDE1E94-E751-41FB-BDC0-1290F1578AB3}" destId="{F282E1BE-C3F6-4451-8F34-7F3063CCF109}" srcOrd="2" destOrd="0" parTransId="{DF74EEB9-B7E6-46CA-A0D8-AD0F05A2967A}" sibTransId="{E76859C8-98D0-4FF5-9E17-B64EAF27C725}"/>
    <dgm:cxn modelId="{7D6C6270-C6CE-4B28-BAD1-345D0C770A9D}" type="presOf" srcId="{2CDE1E94-E751-41FB-BDC0-1290F1578AB3}" destId="{48EB1A63-2CB8-460C-9DB4-2408419B681C}" srcOrd="0" destOrd="0" presId="urn:microsoft.com/office/officeart/2005/8/layout/hChevron3"/>
    <dgm:cxn modelId="{326E3CCF-404A-4D7A-AD92-A45B51485032}" type="presOf" srcId="{F282E1BE-C3F6-4451-8F34-7F3063CCF109}" destId="{53703643-2E2C-4269-BE7F-DF77805DEC63}" srcOrd="0" destOrd="0" presId="urn:microsoft.com/office/officeart/2005/8/layout/hChevron3"/>
    <dgm:cxn modelId="{80ADF85F-FF94-4F6F-8D38-2B2E29BD772E}" type="presOf" srcId="{5A2B22DD-B6BB-4F4B-9DD0-70A541AF7C49}" destId="{055E619C-7D4E-496F-B4D7-E35470588C4B}" srcOrd="0" destOrd="0" presId="urn:microsoft.com/office/officeart/2005/8/layout/hChevron3"/>
    <dgm:cxn modelId="{5631FE9E-0CC8-46B1-AEAB-66DA63379038}" type="presParOf" srcId="{48EB1A63-2CB8-460C-9DB4-2408419B681C}" destId="{B1609FDF-431B-47D5-84A6-E87DC001D8C0}" srcOrd="0" destOrd="0" presId="urn:microsoft.com/office/officeart/2005/8/layout/hChevron3"/>
    <dgm:cxn modelId="{064E2289-F2FB-4479-8ED6-AC630C22322A}" type="presParOf" srcId="{48EB1A63-2CB8-460C-9DB4-2408419B681C}" destId="{82855245-3705-4872-813A-4BC9C56DE70E}" srcOrd="1" destOrd="0" presId="urn:microsoft.com/office/officeart/2005/8/layout/hChevron3"/>
    <dgm:cxn modelId="{2E84FC90-4F77-4A1B-B865-279FD4458EFB}" type="presParOf" srcId="{48EB1A63-2CB8-460C-9DB4-2408419B681C}" destId="{B286D6E7-D880-4783-98FB-EDB448CC1C5B}" srcOrd="2" destOrd="0" presId="urn:microsoft.com/office/officeart/2005/8/layout/hChevron3"/>
    <dgm:cxn modelId="{9084490D-C667-4368-A86F-BC3205F86986}" type="presParOf" srcId="{48EB1A63-2CB8-460C-9DB4-2408419B681C}" destId="{44693547-4B97-40D7-A646-D66368FC031F}" srcOrd="3" destOrd="0" presId="urn:microsoft.com/office/officeart/2005/8/layout/hChevron3"/>
    <dgm:cxn modelId="{5F9FF612-692A-4291-AEDE-2B8687A72456}" type="presParOf" srcId="{48EB1A63-2CB8-460C-9DB4-2408419B681C}" destId="{53703643-2E2C-4269-BE7F-DF77805DEC63}" srcOrd="4" destOrd="0" presId="urn:microsoft.com/office/officeart/2005/8/layout/hChevron3"/>
    <dgm:cxn modelId="{59DA7E4E-D983-4B75-A581-C635343A668D}" type="presParOf" srcId="{48EB1A63-2CB8-460C-9DB4-2408419B681C}" destId="{219FFCE4-6756-4A39-9682-647FB34D57C4}" srcOrd="5" destOrd="0" presId="urn:microsoft.com/office/officeart/2005/8/layout/hChevron3"/>
    <dgm:cxn modelId="{BD5E7C3C-6238-4C15-9C8A-E6522B400029}" type="presParOf" srcId="{48EB1A63-2CB8-460C-9DB4-2408419B681C}" destId="{B2BA6F58-12DB-4F18-A33F-3458854671EA}" srcOrd="6" destOrd="0" presId="urn:microsoft.com/office/officeart/2005/8/layout/hChevron3"/>
    <dgm:cxn modelId="{9E26B8C6-F929-4763-84A4-C15E9839F6A8}" type="presParOf" srcId="{48EB1A63-2CB8-460C-9DB4-2408419B681C}" destId="{85C34CCB-D8C6-4B35-B614-F2E640190C39}" srcOrd="7" destOrd="0" presId="urn:microsoft.com/office/officeart/2005/8/layout/hChevron3"/>
    <dgm:cxn modelId="{7C51F9A9-53E4-4446-B166-3B337B424654}" type="presParOf" srcId="{48EB1A63-2CB8-460C-9DB4-2408419B681C}" destId="{95428B61-0A56-431B-8844-F12247A57F54}" srcOrd="8" destOrd="0" presId="urn:microsoft.com/office/officeart/2005/8/layout/hChevron3"/>
    <dgm:cxn modelId="{D345DDFF-6B0A-492E-BD99-E358162F5121}" type="presParOf" srcId="{48EB1A63-2CB8-460C-9DB4-2408419B681C}" destId="{064FD61A-E70E-4B0D-9261-F34149201D86}" srcOrd="9" destOrd="0" presId="urn:microsoft.com/office/officeart/2005/8/layout/hChevron3"/>
    <dgm:cxn modelId="{D312C19D-3645-44AF-93FC-27F975B290C3}" type="presParOf" srcId="{48EB1A63-2CB8-460C-9DB4-2408419B681C}" destId="{E4E430D6-C433-4714-9D0C-FD6D147437CD}" srcOrd="10" destOrd="0" presId="urn:microsoft.com/office/officeart/2005/8/layout/hChevron3"/>
    <dgm:cxn modelId="{18C9D988-B670-4290-8E2E-D0A203A7C221}" type="presParOf" srcId="{48EB1A63-2CB8-460C-9DB4-2408419B681C}" destId="{BAD2FE9E-BD3A-44E3-BADE-720F4FF41917}" srcOrd="11" destOrd="0" presId="urn:microsoft.com/office/officeart/2005/8/layout/hChevron3"/>
    <dgm:cxn modelId="{0DCE55D8-85B6-4096-9A63-EE90AF19EC0E}" type="presParOf" srcId="{48EB1A63-2CB8-460C-9DB4-2408419B681C}" destId="{E464B1A5-87E5-4E53-8992-6DB25A9582B5}" srcOrd="12" destOrd="0" presId="urn:microsoft.com/office/officeart/2005/8/layout/hChevron3"/>
    <dgm:cxn modelId="{6F01354D-7532-4987-A757-DE09EAD03090}" type="presParOf" srcId="{48EB1A63-2CB8-460C-9DB4-2408419B681C}" destId="{75CED9CB-D920-4E51-B47D-3B3B3775B9F2}" srcOrd="13" destOrd="0" presId="urn:microsoft.com/office/officeart/2005/8/layout/hChevron3"/>
    <dgm:cxn modelId="{C1D538A7-FB8A-403E-968C-D694EDBA3326}" type="presParOf" srcId="{48EB1A63-2CB8-460C-9DB4-2408419B681C}" destId="{2B4AB321-5376-4C62-85F6-79E45B37188A}" srcOrd="14" destOrd="0" presId="urn:microsoft.com/office/officeart/2005/8/layout/hChevron3"/>
    <dgm:cxn modelId="{B87749B9-D2C5-4F67-9A41-40991E803683}" type="presParOf" srcId="{48EB1A63-2CB8-460C-9DB4-2408419B681C}" destId="{C8B936A7-FA67-46CA-9C7E-6D470A5156C1}" srcOrd="15" destOrd="0" presId="urn:microsoft.com/office/officeart/2005/8/layout/hChevron3"/>
    <dgm:cxn modelId="{7BC73CC3-0D4E-4FAC-BEDC-D6CDB634307C}" type="presParOf" srcId="{48EB1A63-2CB8-460C-9DB4-2408419B681C}" destId="{055E619C-7D4E-496F-B4D7-E35470588C4B}" srcOrd="1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1658B9-942D-4F99-A7C3-161B5655CA4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2CA9DA4-23F4-4DC5-B106-3466B571055A}">
      <dgm:prSet phldrT="[Text]"/>
      <dgm:spPr/>
      <dgm:t>
        <a:bodyPr/>
        <a:lstStyle/>
        <a:p>
          <a:r>
            <a:rPr lang="en-US" dirty="0" smtClean="0"/>
            <a:t>Exploratory Analysis</a:t>
          </a:r>
          <a:endParaRPr lang="en-US" dirty="0"/>
        </a:p>
      </dgm:t>
    </dgm:pt>
    <dgm:pt modelId="{4FB53A2F-2D8C-45C7-8113-DF99199FD707}" type="parTrans" cxnId="{4C35B391-1284-4EFF-964F-DD3FE0FD1C88}">
      <dgm:prSet/>
      <dgm:spPr/>
      <dgm:t>
        <a:bodyPr/>
        <a:lstStyle/>
        <a:p>
          <a:endParaRPr lang="en-US"/>
        </a:p>
      </dgm:t>
    </dgm:pt>
    <dgm:pt modelId="{05CCFA29-8239-4008-AB11-5556D2C17417}" type="sibTrans" cxnId="{4C35B391-1284-4EFF-964F-DD3FE0FD1C88}">
      <dgm:prSet/>
      <dgm:spPr/>
      <dgm:t>
        <a:bodyPr/>
        <a:lstStyle/>
        <a:p>
          <a:endParaRPr lang="en-US"/>
        </a:p>
      </dgm:t>
    </dgm:pt>
    <dgm:pt modelId="{2613A53B-9758-42F4-B8BF-0C1D1FBBCA0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/>
            <a:t>CR: Exp An</a:t>
          </a:r>
          <a:endParaRPr lang="en-US" dirty="0"/>
        </a:p>
      </dgm:t>
    </dgm:pt>
    <dgm:pt modelId="{FC611E9B-2A3A-464E-986D-5B2B814FCA2B}" type="parTrans" cxnId="{A3848B65-F499-49DE-B56A-1641BA658B63}">
      <dgm:prSet/>
      <dgm:spPr/>
      <dgm:t>
        <a:bodyPr/>
        <a:lstStyle/>
        <a:p>
          <a:endParaRPr lang="en-US"/>
        </a:p>
      </dgm:t>
    </dgm:pt>
    <dgm:pt modelId="{C8B72521-1426-4CCA-A89C-3364F804F39D}" type="sibTrans" cxnId="{A3848B65-F499-49DE-B56A-1641BA658B63}">
      <dgm:prSet/>
      <dgm:spPr/>
      <dgm:t>
        <a:bodyPr/>
        <a:lstStyle/>
        <a:p>
          <a:endParaRPr lang="en-US"/>
        </a:p>
      </dgm:t>
    </dgm:pt>
    <dgm:pt modelId="{A64229C2-8AFE-4998-92E7-804AA8CAD44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VR: Exp An</a:t>
          </a:r>
          <a:endParaRPr lang="en-US" dirty="0"/>
        </a:p>
      </dgm:t>
    </dgm:pt>
    <dgm:pt modelId="{DBC5FD0D-16FD-40FC-89FB-EB8E8A6D2153}" type="parTrans" cxnId="{0EB40CBB-4BE1-497C-AE07-A1966724C12D}">
      <dgm:prSet/>
      <dgm:spPr/>
      <dgm:t>
        <a:bodyPr/>
        <a:lstStyle/>
        <a:p>
          <a:endParaRPr lang="en-US"/>
        </a:p>
      </dgm:t>
    </dgm:pt>
    <dgm:pt modelId="{79A960F6-3965-4DEA-A96E-10BF8EC22871}" type="sibTrans" cxnId="{0EB40CBB-4BE1-497C-AE07-A1966724C12D}">
      <dgm:prSet/>
      <dgm:spPr/>
      <dgm:t>
        <a:bodyPr/>
        <a:lstStyle/>
        <a:p>
          <a:endParaRPr lang="en-US"/>
        </a:p>
      </dgm:t>
    </dgm:pt>
    <dgm:pt modelId="{3A800F62-9FC7-4755-A1D0-F7371EAC07C2}">
      <dgm:prSet phldrT="[Text]"/>
      <dgm:spPr/>
      <dgm:t>
        <a:bodyPr/>
        <a:lstStyle/>
        <a:p>
          <a:r>
            <a:rPr lang="en-US" dirty="0" smtClean="0"/>
            <a:t>MR: Exp An</a:t>
          </a:r>
          <a:endParaRPr lang="en-US" dirty="0"/>
        </a:p>
      </dgm:t>
    </dgm:pt>
    <dgm:pt modelId="{3AD9F3D3-D569-49EC-8B15-0C692EA9A8F2}" type="parTrans" cxnId="{FE0047F7-3281-41E1-9D4C-375157A99C36}">
      <dgm:prSet/>
      <dgm:spPr/>
      <dgm:t>
        <a:bodyPr/>
        <a:lstStyle/>
        <a:p>
          <a:endParaRPr lang="en-US"/>
        </a:p>
      </dgm:t>
    </dgm:pt>
    <dgm:pt modelId="{477237A8-01F5-4E00-81D1-B7BA1F3BF656}" type="sibTrans" cxnId="{FE0047F7-3281-41E1-9D4C-375157A99C36}">
      <dgm:prSet/>
      <dgm:spPr/>
      <dgm:t>
        <a:bodyPr/>
        <a:lstStyle/>
        <a:p>
          <a:endParaRPr lang="en-US"/>
        </a:p>
      </dgm:t>
    </dgm:pt>
    <dgm:pt modelId="{CB9D1AAA-D7A5-4531-A907-9215DFE8F7A8}" type="pres">
      <dgm:prSet presAssocID="{D11658B9-942D-4F99-A7C3-161B5655CA46}" presName="Name0" presStyleCnt="0">
        <dgm:presLayoutVars>
          <dgm:dir/>
          <dgm:animLvl val="lvl"/>
          <dgm:resizeHandles val="exact"/>
        </dgm:presLayoutVars>
      </dgm:prSet>
      <dgm:spPr/>
    </dgm:pt>
    <dgm:pt modelId="{2362DCE6-B13F-4A24-B951-6A960C629B35}" type="pres">
      <dgm:prSet presAssocID="{B2CA9DA4-23F4-4DC5-B106-3466B571055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8339865-90E8-4FD5-80E9-8F8142FC9090}" type="pres">
      <dgm:prSet presAssocID="{05CCFA29-8239-4008-AB11-5556D2C17417}" presName="parTxOnlySpace" presStyleCnt="0"/>
      <dgm:spPr/>
    </dgm:pt>
    <dgm:pt modelId="{9BE27DF6-3170-41F3-94BB-B3EEA8620B03}" type="pres">
      <dgm:prSet presAssocID="{3A800F62-9FC7-4755-A1D0-F7371EAC07C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B41E29-2BBC-402F-96FC-AE9944F68406}" type="pres">
      <dgm:prSet presAssocID="{477237A8-01F5-4E00-81D1-B7BA1F3BF656}" presName="parTxOnlySpace" presStyleCnt="0"/>
      <dgm:spPr/>
    </dgm:pt>
    <dgm:pt modelId="{6F40E4F8-E99B-4B54-9D1B-60EFE24E7370}" type="pres">
      <dgm:prSet presAssocID="{2613A53B-9758-42F4-B8BF-0C1D1FBBCA0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707EE-1809-4E12-B2F1-ACA0A991EB49}" type="pres">
      <dgm:prSet presAssocID="{C8B72521-1426-4CCA-A89C-3364F804F39D}" presName="parTxOnlySpace" presStyleCnt="0"/>
      <dgm:spPr/>
    </dgm:pt>
    <dgm:pt modelId="{1DAF5259-F3C0-4D97-A1EA-1ECB3F727C9C}" type="pres">
      <dgm:prSet presAssocID="{A64229C2-8AFE-4998-92E7-804AA8CAD44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F1262E-6107-4CC2-8F0A-AE99888CA79A}" type="presOf" srcId="{B2CA9DA4-23F4-4DC5-B106-3466B571055A}" destId="{2362DCE6-B13F-4A24-B951-6A960C629B35}" srcOrd="0" destOrd="0" presId="urn:microsoft.com/office/officeart/2005/8/layout/chevron1"/>
    <dgm:cxn modelId="{0EB40CBB-4BE1-497C-AE07-A1966724C12D}" srcId="{D11658B9-942D-4F99-A7C3-161B5655CA46}" destId="{A64229C2-8AFE-4998-92E7-804AA8CAD44D}" srcOrd="3" destOrd="0" parTransId="{DBC5FD0D-16FD-40FC-89FB-EB8E8A6D2153}" sibTransId="{79A960F6-3965-4DEA-A96E-10BF8EC22871}"/>
    <dgm:cxn modelId="{4C35B391-1284-4EFF-964F-DD3FE0FD1C88}" srcId="{D11658B9-942D-4F99-A7C3-161B5655CA46}" destId="{B2CA9DA4-23F4-4DC5-B106-3466B571055A}" srcOrd="0" destOrd="0" parTransId="{4FB53A2F-2D8C-45C7-8113-DF99199FD707}" sibTransId="{05CCFA29-8239-4008-AB11-5556D2C17417}"/>
    <dgm:cxn modelId="{FE0047F7-3281-41E1-9D4C-375157A99C36}" srcId="{D11658B9-942D-4F99-A7C3-161B5655CA46}" destId="{3A800F62-9FC7-4755-A1D0-F7371EAC07C2}" srcOrd="1" destOrd="0" parTransId="{3AD9F3D3-D569-49EC-8B15-0C692EA9A8F2}" sibTransId="{477237A8-01F5-4E00-81D1-B7BA1F3BF656}"/>
    <dgm:cxn modelId="{8E9819AA-3830-4A98-BFCE-C03889D9F929}" type="presOf" srcId="{A64229C2-8AFE-4998-92E7-804AA8CAD44D}" destId="{1DAF5259-F3C0-4D97-A1EA-1ECB3F727C9C}" srcOrd="0" destOrd="0" presId="urn:microsoft.com/office/officeart/2005/8/layout/chevron1"/>
    <dgm:cxn modelId="{A3848B65-F499-49DE-B56A-1641BA658B63}" srcId="{D11658B9-942D-4F99-A7C3-161B5655CA46}" destId="{2613A53B-9758-42F4-B8BF-0C1D1FBBCA05}" srcOrd="2" destOrd="0" parTransId="{FC611E9B-2A3A-464E-986D-5B2B814FCA2B}" sibTransId="{C8B72521-1426-4CCA-A89C-3364F804F39D}"/>
    <dgm:cxn modelId="{FEA54C67-E567-4179-A492-BD83870A7A55}" type="presOf" srcId="{2613A53B-9758-42F4-B8BF-0C1D1FBBCA05}" destId="{6F40E4F8-E99B-4B54-9D1B-60EFE24E7370}" srcOrd="0" destOrd="0" presId="urn:microsoft.com/office/officeart/2005/8/layout/chevron1"/>
    <dgm:cxn modelId="{2F379B16-EC73-45E8-9505-FBCB7E8586D7}" type="presOf" srcId="{D11658B9-942D-4F99-A7C3-161B5655CA46}" destId="{CB9D1AAA-D7A5-4531-A907-9215DFE8F7A8}" srcOrd="0" destOrd="0" presId="urn:microsoft.com/office/officeart/2005/8/layout/chevron1"/>
    <dgm:cxn modelId="{F496B3B3-F878-49E6-9EDC-9435999EB6E5}" type="presOf" srcId="{3A800F62-9FC7-4755-A1D0-F7371EAC07C2}" destId="{9BE27DF6-3170-41F3-94BB-B3EEA8620B03}" srcOrd="0" destOrd="0" presId="urn:microsoft.com/office/officeart/2005/8/layout/chevron1"/>
    <dgm:cxn modelId="{3604D08F-9057-409E-BF72-EE2AB5692F3D}" type="presParOf" srcId="{CB9D1AAA-D7A5-4531-A907-9215DFE8F7A8}" destId="{2362DCE6-B13F-4A24-B951-6A960C629B35}" srcOrd="0" destOrd="0" presId="urn:microsoft.com/office/officeart/2005/8/layout/chevron1"/>
    <dgm:cxn modelId="{42045FD2-3D65-4A99-846B-3B91FCC606D3}" type="presParOf" srcId="{CB9D1AAA-D7A5-4531-A907-9215DFE8F7A8}" destId="{F8339865-90E8-4FD5-80E9-8F8142FC9090}" srcOrd="1" destOrd="0" presId="urn:microsoft.com/office/officeart/2005/8/layout/chevron1"/>
    <dgm:cxn modelId="{82C3C81F-FBC1-4D1E-B47B-E9A56D35A7B6}" type="presParOf" srcId="{CB9D1AAA-D7A5-4531-A907-9215DFE8F7A8}" destId="{9BE27DF6-3170-41F3-94BB-B3EEA8620B03}" srcOrd="2" destOrd="0" presId="urn:microsoft.com/office/officeart/2005/8/layout/chevron1"/>
    <dgm:cxn modelId="{7BA1C29C-30E8-4F3D-907D-964550E875E2}" type="presParOf" srcId="{CB9D1AAA-D7A5-4531-A907-9215DFE8F7A8}" destId="{12B41E29-2BBC-402F-96FC-AE9944F68406}" srcOrd="3" destOrd="0" presId="urn:microsoft.com/office/officeart/2005/8/layout/chevron1"/>
    <dgm:cxn modelId="{574FE82E-9C2A-427F-9D41-F4221F36FE31}" type="presParOf" srcId="{CB9D1AAA-D7A5-4531-A907-9215DFE8F7A8}" destId="{6F40E4F8-E99B-4B54-9D1B-60EFE24E7370}" srcOrd="4" destOrd="0" presId="urn:microsoft.com/office/officeart/2005/8/layout/chevron1"/>
    <dgm:cxn modelId="{54C95735-B50A-48FE-8C37-BE1BE3CCB431}" type="presParOf" srcId="{CB9D1AAA-D7A5-4531-A907-9215DFE8F7A8}" destId="{B7E707EE-1809-4E12-B2F1-ACA0A991EB49}" srcOrd="5" destOrd="0" presId="urn:microsoft.com/office/officeart/2005/8/layout/chevron1"/>
    <dgm:cxn modelId="{CFF469D7-3770-427C-AA03-4105D5BC0A5A}" type="presParOf" srcId="{CB9D1AAA-D7A5-4531-A907-9215DFE8F7A8}" destId="{1DAF5259-F3C0-4D97-A1EA-1ECB3F727C9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09FDF-431B-47D5-84A6-E87DC001D8C0}">
      <dsp:nvSpPr>
        <dsp:cNvPr id="0" name=""/>
        <dsp:cNvSpPr/>
      </dsp:nvSpPr>
      <dsp:spPr>
        <a:xfrm>
          <a:off x="5853" y="25001"/>
          <a:ext cx="1814533" cy="725813"/>
        </a:xfrm>
        <a:prstGeom prst="homePlat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START</a:t>
          </a:r>
          <a:endParaRPr lang="en-US" sz="1500" kern="1200" dirty="0"/>
        </a:p>
      </dsp:txBody>
      <dsp:txXfrm>
        <a:off x="5853" y="25001"/>
        <a:ext cx="1633080" cy="725813"/>
      </dsp:txXfrm>
    </dsp:sp>
    <dsp:sp modelId="{53703643-2E2C-4269-BE7F-DF77805DEC63}">
      <dsp:nvSpPr>
        <dsp:cNvPr id="0" name=""/>
        <dsp:cNvSpPr/>
      </dsp:nvSpPr>
      <dsp:spPr>
        <a:xfrm>
          <a:off x="1457480" y="25001"/>
          <a:ext cx="1814533" cy="725813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CC: Create model data</a:t>
          </a:r>
          <a:endParaRPr lang="en-US" sz="1500" kern="1200" dirty="0"/>
        </a:p>
      </dsp:txBody>
      <dsp:txXfrm>
        <a:off x="1820387" y="25001"/>
        <a:ext cx="1088720" cy="725813"/>
      </dsp:txXfrm>
    </dsp:sp>
    <dsp:sp modelId="{811668AE-A414-4F18-BE6C-600050C37D6D}">
      <dsp:nvSpPr>
        <dsp:cNvPr id="0" name=""/>
        <dsp:cNvSpPr/>
      </dsp:nvSpPr>
      <dsp:spPr>
        <a:xfrm>
          <a:off x="2909107" y="25001"/>
          <a:ext cx="1814533" cy="725813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Load ds</a:t>
          </a:r>
          <a:endParaRPr lang="en-US" sz="1500" kern="1200" dirty="0"/>
        </a:p>
      </dsp:txBody>
      <dsp:txXfrm>
        <a:off x="3272014" y="25001"/>
        <a:ext cx="1088720" cy="725813"/>
      </dsp:txXfrm>
    </dsp:sp>
    <dsp:sp modelId="{B2BA6F58-12DB-4F18-A33F-3458854671EA}">
      <dsp:nvSpPr>
        <dsp:cNvPr id="0" name=""/>
        <dsp:cNvSpPr/>
      </dsp:nvSpPr>
      <dsp:spPr>
        <a:xfrm>
          <a:off x="4360734" y="25001"/>
          <a:ext cx="1814533" cy="725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Clean ds</a:t>
          </a:r>
          <a:endParaRPr lang="en-US" sz="1500" kern="1200" dirty="0"/>
        </a:p>
      </dsp:txBody>
      <dsp:txXfrm>
        <a:off x="4723641" y="25001"/>
        <a:ext cx="1088720" cy="725813"/>
      </dsp:txXfrm>
    </dsp:sp>
    <dsp:sp modelId="{95428B61-0A56-431B-8844-F12247A57F54}">
      <dsp:nvSpPr>
        <dsp:cNvPr id="0" name=""/>
        <dsp:cNvSpPr/>
      </dsp:nvSpPr>
      <dsp:spPr>
        <a:xfrm>
          <a:off x="5812361" y="25001"/>
          <a:ext cx="1814533" cy="725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Feature Processing (ex; TD*IDF)</a:t>
          </a:r>
          <a:endParaRPr lang="en-US" sz="1500" kern="1200" dirty="0"/>
        </a:p>
      </dsp:txBody>
      <dsp:txXfrm>
        <a:off x="6175268" y="25001"/>
        <a:ext cx="1088720" cy="725813"/>
      </dsp:txXfrm>
    </dsp:sp>
    <dsp:sp modelId="{E464B1A5-87E5-4E53-8992-6DB25A9582B5}">
      <dsp:nvSpPr>
        <dsp:cNvPr id="0" name=""/>
        <dsp:cNvSpPr/>
      </dsp:nvSpPr>
      <dsp:spPr>
        <a:xfrm>
          <a:off x="7263988" y="25001"/>
          <a:ext cx="1814533" cy="725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Trained Test Split ds</a:t>
          </a:r>
          <a:endParaRPr lang="en-US" sz="1500" kern="1200" dirty="0"/>
        </a:p>
      </dsp:txBody>
      <dsp:txXfrm>
        <a:off x="7626895" y="25001"/>
        <a:ext cx="1088720" cy="725813"/>
      </dsp:txXfrm>
    </dsp:sp>
    <dsp:sp modelId="{C79F62FF-CBC8-43C7-AA81-0CA1B8F630D6}">
      <dsp:nvSpPr>
        <dsp:cNvPr id="0" name=""/>
        <dsp:cNvSpPr/>
      </dsp:nvSpPr>
      <dsp:spPr>
        <a:xfrm>
          <a:off x="8715615" y="25001"/>
          <a:ext cx="1814533" cy="725813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CR: Initiate User</a:t>
          </a:r>
          <a:endParaRPr lang="en-US" sz="1500" kern="1200" dirty="0"/>
        </a:p>
      </dsp:txBody>
      <dsp:txXfrm>
        <a:off x="9078522" y="25001"/>
        <a:ext cx="1088720" cy="725813"/>
      </dsp:txXfrm>
    </dsp:sp>
    <dsp:sp modelId="{FA584F60-2114-4404-BA79-B214CC4FE43F}">
      <dsp:nvSpPr>
        <dsp:cNvPr id="0" name=""/>
        <dsp:cNvSpPr/>
      </dsp:nvSpPr>
      <dsp:spPr>
        <a:xfrm>
          <a:off x="10167242" y="25001"/>
          <a:ext cx="1814533" cy="725813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VR: Initial Instructions</a:t>
          </a:r>
          <a:endParaRPr lang="en-US" sz="1500" kern="1200" dirty="0"/>
        </a:p>
      </dsp:txBody>
      <dsp:txXfrm>
        <a:off x="10530149" y="25001"/>
        <a:ext cx="1088720" cy="725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09FDF-431B-47D5-84A6-E87DC001D8C0}">
      <dsp:nvSpPr>
        <dsp:cNvPr id="0" name=""/>
        <dsp:cNvSpPr/>
      </dsp:nvSpPr>
      <dsp:spPr>
        <a:xfrm>
          <a:off x="0" y="30953"/>
          <a:ext cx="1814533" cy="725813"/>
        </a:xfrm>
        <a:prstGeom prst="homePlat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UC: Selects model ‘KNN’ &amp;  enters </a:t>
          </a:r>
          <a:r>
            <a:rPr lang="en-US" sz="1300" kern="1200" dirty="0" smtClean="0">
              <a:solidFill>
                <a:srgbClr val="9933FF"/>
              </a:solidFill>
            </a:rPr>
            <a:t>‘quote</a:t>
          </a:r>
          <a:r>
            <a:rPr lang="en-US" sz="1300" kern="1200" dirty="0" smtClean="0"/>
            <a:t>’</a:t>
          </a:r>
          <a:endParaRPr lang="en-US" sz="1300" kern="1200" dirty="0"/>
        </a:p>
      </dsp:txBody>
      <dsp:txXfrm>
        <a:off x="0" y="30953"/>
        <a:ext cx="1633080" cy="725813"/>
      </dsp:txXfrm>
    </dsp:sp>
    <dsp:sp modelId="{53703643-2E2C-4269-BE7F-DF77805DEC63}">
      <dsp:nvSpPr>
        <dsp:cNvPr id="0" name=""/>
        <dsp:cNvSpPr/>
      </dsp:nvSpPr>
      <dsp:spPr>
        <a:xfrm>
          <a:off x="1457480" y="25001"/>
          <a:ext cx="1814533" cy="725813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CC: Run model ‘KNN’ analysis on </a:t>
          </a:r>
          <a:r>
            <a:rPr lang="en-US" sz="1300" kern="1200" dirty="0" smtClean="0">
              <a:solidFill>
                <a:srgbClr val="7030A0"/>
              </a:solidFill>
            </a:rPr>
            <a:t>‘</a:t>
          </a:r>
          <a:r>
            <a:rPr lang="en-US" sz="1300" kern="1200" dirty="0" smtClean="0">
              <a:solidFill>
                <a:srgbClr val="9933FF"/>
              </a:solidFill>
            </a:rPr>
            <a:t>quote</a:t>
          </a:r>
          <a:r>
            <a:rPr lang="en-US" sz="1300" kern="1200" dirty="0" smtClean="0"/>
            <a:t>’</a:t>
          </a:r>
          <a:endParaRPr lang="en-US" sz="1300" kern="1200" dirty="0"/>
        </a:p>
      </dsp:txBody>
      <dsp:txXfrm>
        <a:off x="1820387" y="25001"/>
        <a:ext cx="1088720" cy="725813"/>
      </dsp:txXfrm>
    </dsp:sp>
    <dsp:sp modelId="{B2BA6F58-12DB-4F18-A33F-3458854671EA}">
      <dsp:nvSpPr>
        <dsp:cNvPr id="0" name=""/>
        <dsp:cNvSpPr/>
      </dsp:nvSpPr>
      <dsp:spPr>
        <a:xfrm>
          <a:off x="2909107" y="25001"/>
          <a:ext cx="1814533" cy="725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Pipe (split data &amp; classifier)</a:t>
          </a:r>
          <a:endParaRPr lang="en-US" sz="1300" kern="1200" dirty="0"/>
        </a:p>
      </dsp:txBody>
      <dsp:txXfrm>
        <a:off x="3272014" y="25001"/>
        <a:ext cx="1088720" cy="725813"/>
      </dsp:txXfrm>
    </dsp:sp>
    <dsp:sp modelId="{95428B61-0A56-431B-8844-F12247A57F54}">
      <dsp:nvSpPr>
        <dsp:cNvPr id="0" name=""/>
        <dsp:cNvSpPr/>
      </dsp:nvSpPr>
      <dsp:spPr>
        <a:xfrm>
          <a:off x="4360734" y="25001"/>
          <a:ext cx="1814533" cy="725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CVGridSearch (Pipe &amp; Parameters</a:t>
          </a:r>
          <a:endParaRPr lang="en-US" sz="1300" kern="1200" dirty="0"/>
        </a:p>
      </dsp:txBody>
      <dsp:txXfrm>
        <a:off x="4723641" y="25001"/>
        <a:ext cx="1088720" cy="725813"/>
      </dsp:txXfrm>
    </dsp:sp>
    <dsp:sp modelId="{E4E430D6-C433-4714-9D0C-FD6D147437CD}">
      <dsp:nvSpPr>
        <dsp:cNvPr id="0" name=""/>
        <dsp:cNvSpPr/>
      </dsp:nvSpPr>
      <dsp:spPr>
        <a:xfrm>
          <a:off x="5812361" y="25001"/>
          <a:ext cx="1814533" cy="725813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CC: Evaluation Results function</a:t>
          </a:r>
          <a:endParaRPr lang="en-US" sz="1300" kern="1200" dirty="0"/>
        </a:p>
      </dsp:txBody>
      <dsp:txXfrm>
        <a:off x="6175268" y="25001"/>
        <a:ext cx="1088720" cy="725813"/>
      </dsp:txXfrm>
    </dsp:sp>
    <dsp:sp modelId="{E464B1A5-87E5-4E53-8992-6DB25A9582B5}">
      <dsp:nvSpPr>
        <dsp:cNvPr id="0" name=""/>
        <dsp:cNvSpPr/>
      </dsp:nvSpPr>
      <dsp:spPr>
        <a:xfrm>
          <a:off x="7263988" y="25001"/>
          <a:ext cx="1814533" cy="725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MR: Evaluation results including class</a:t>
          </a:r>
          <a:endParaRPr lang="en-US" sz="1300" kern="1200" dirty="0"/>
        </a:p>
      </dsp:txBody>
      <dsp:txXfrm>
        <a:off x="7626895" y="25001"/>
        <a:ext cx="1088720" cy="725813"/>
      </dsp:txXfrm>
    </dsp:sp>
    <dsp:sp modelId="{2B4AB321-5376-4C62-85F6-79E45B37188A}">
      <dsp:nvSpPr>
        <dsp:cNvPr id="0" name=""/>
        <dsp:cNvSpPr/>
      </dsp:nvSpPr>
      <dsp:spPr>
        <a:xfrm>
          <a:off x="8715615" y="25001"/>
          <a:ext cx="1814533" cy="725813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CR: Evaluation results including class</a:t>
          </a:r>
          <a:endParaRPr lang="en-US" sz="1300" kern="1200" dirty="0"/>
        </a:p>
      </dsp:txBody>
      <dsp:txXfrm>
        <a:off x="9078522" y="25001"/>
        <a:ext cx="1088720" cy="725813"/>
      </dsp:txXfrm>
    </dsp:sp>
    <dsp:sp modelId="{055E619C-7D4E-496F-B4D7-E35470588C4B}">
      <dsp:nvSpPr>
        <dsp:cNvPr id="0" name=""/>
        <dsp:cNvSpPr/>
      </dsp:nvSpPr>
      <dsp:spPr>
        <a:xfrm>
          <a:off x="10167242" y="25001"/>
          <a:ext cx="1814533" cy="725813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VR: Evaluation results including class</a:t>
          </a:r>
          <a:endParaRPr lang="en-US" sz="1300" kern="1200" dirty="0"/>
        </a:p>
      </dsp:txBody>
      <dsp:txXfrm>
        <a:off x="10530149" y="25001"/>
        <a:ext cx="1088720" cy="725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09FDF-431B-47D5-84A6-E87DC001D8C0}">
      <dsp:nvSpPr>
        <dsp:cNvPr id="0" name=""/>
        <dsp:cNvSpPr/>
      </dsp:nvSpPr>
      <dsp:spPr>
        <a:xfrm>
          <a:off x="0" y="71048"/>
          <a:ext cx="1618447" cy="647378"/>
        </a:xfrm>
        <a:prstGeom prst="homePlat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UC: Que user updates</a:t>
          </a:r>
          <a:endParaRPr lang="en-US" sz="1000" kern="1200" dirty="0"/>
        </a:p>
      </dsp:txBody>
      <dsp:txXfrm>
        <a:off x="0" y="71048"/>
        <a:ext cx="1456603" cy="647378"/>
      </dsp:txXfrm>
    </dsp:sp>
    <dsp:sp modelId="{B286D6E7-D880-4783-98FB-EDB448CC1C5B}">
      <dsp:nvSpPr>
        <dsp:cNvPr id="0" name=""/>
        <dsp:cNvSpPr/>
      </dsp:nvSpPr>
      <dsp:spPr>
        <a:xfrm>
          <a:off x="1300318" y="64219"/>
          <a:ext cx="1618447" cy="647378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CR: User updates</a:t>
          </a:r>
          <a:endParaRPr lang="en-US" sz="1000" kern="1200" dirty="0"/>
        </a:p>
      </dsp:txBody>
      <dsp:txXfrm>
        <a:off x="1624007" y="64219"/>
        <a:ext cx="971069" cy="647378"/>
      </dsp:txXfrm>
    </dsp:sp>
    <dsp:sp modelId="{53703643-2E2C-4269-BE7F-DF77805DEC63}">
      <dsp:nvSpPr>
        <dsp:cNvPr id="0" name=""/>
        <dsp:cNvSpPr/>
      </dsp:nvSpPr>
      <dsp:spPr>
        <a:xfrm>
          <a:off x="2595076" y="64219"/>
          <a:ext cx="1618447" cy="647378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VR: Que user for new comment/ model/ dataset</a:t>
          </a:r>
          <a:endParaRPr lang="en-US" sz="1000" kern="1200" dirty="0"/>
        </a:p>
      </dsp:txBody>
      <dsp:txXfrm>
        <a:off x="2918765" y="64219"/>
        <a:ext cx="971069" cy="647378"/>
      </dsp:txXfrm>
    </dsp:sp>
    <dsp:sp modelId="{B2BA6F58-12DB-4F18-A33F-3458854671EA}">
      <dsp:nvSpPr>
        <dsp:cNvPr id="0" name=""/>
        <dsp:cNvSpPr/>
      </dsp:nvSpPr>
      <dsp:spPr>
        <a:xfrm>
          <a:off x="3889833" y="64219"/>
          <a:ext cx="1618447" cy="647378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i="1" kern="1200" dirty="0" smtClean="0"/>
            <a:t>If new data:</a:t>
          </a:r>
          <a:endParaRPr lang="en-US" sz="1000" i="1" kern="1200" dirty="0"/>
        </a:p>
      </dsp:txBody>
      <dsp:txXfrm>
        <a:off x="4213522" y="64219"/>
        <a:ext cx="971069" cy="647378"/>
      </dsp:txXfrm>
    </dsp:sp>
    <dsp:sp modelId="{95428B61-0A56-431B-8844-F12247A57F54}">
      <dsp:nvSpPr>
        <dsp:cNvPr id="0" name=""/>
        <dsp:cNvSpPr/>
      </dsp:nvSpPr>
      <dsp:spPr>
        <a:xfrm>
          <a:off x="5184591" y="64219"/>
          <a:ext cx="1618447" cy="6473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i="1" kern="1200" dirty="0" smtClean="0"/>
            <a:t>Begin at</a:t>
          </a:r>
          <a:endParaRPr lang="en-US" sz="1000" i="1" kern="1200" dirty="0"/>
        </a:p>
      </dsp:txBody>
      <dsp:txXfrm>
        <a:off x="5508280" y="64219"/>
        <a:ext cx="971069" cy="647378"/>
      </dsp:txXfrm>
    </dsp:sp>
    <dsp:sp modelId="{E4E430D6-C433-4714-9D0C-FD6D147437CD}">
      <dsp:nvSpPr>
        <dsp:cNvPr id="0" name=""/>
        <dsp:cNvSpPr/>
      </dsp:nvSpPr>
      <dsp:spPr>
        <a:xfrm>
          <a:off x="6479349" y="64219"/>
          <a:ext cx="1618447" cy="647378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i="1" kern="1200" dirty="0" smtClean="0"/>
            <a:t>If new model:</a:t>
          </a:r>
          <a:endParaRPr lang="en-US" sz="1000" i="1" kern="1200" dirty="0"/>
        </a:p>
      </dsp:txBody>
      <dsp:txXfrm>
        <a:off x="6803038" y="64219"/>
        <a:ext cx="971069" cy="647378"/>
      </dsp:txXfrm>
    </dsp:sp>
    <dsp:sp modelId="{E464B1A5-87E5-4E53-8992-6DB25A9582B5}">
      <dsp:nvSpPr>
        <dsp:cNvPr id="0" name=""/>
        <dsp:cNvSpPr/>
      </dsp:nvSpPr>
      <dsp:spPr>
        <a:xfrm>
          <a:off x="7774106" y="64219"/>
          <a:ext cx="1618447" cy="6473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Begin at</a:t>
          </a:r>
          <a:endParaRPr lang="en-US" sz="1000" kern="1200" dirty="0"/>
        </a:p>
      </dsp:txBody>
      <dsp:txXfrm>
        <a:off x="8097795" y="64219"/>
        <a:ext cx="971069" cy="647378"/>
      </dsp:txXfrm>
    </dsp:sp>
    <dsp:sp modelId="{2B4AB321-5376-4C62-85F6-79E45B37188A}">
      <dsp:nvSpPr>
        <dsp:cNvPr id="0" name=""/>
        <dsp:cNvSpPr/>
      </dsp:nvSpPr>
      <dsp:spPr>
        <a:xfrm>
          <a:off x="9068864" y="64219"/>
          <a:ext cx="1618447" cy="647378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i="1" kern="1200" dirty="0" smtClean="0"/>
            <a:t>If new quote:</a:t>
          </a:r>
          <a:endParaRPr lang="en-US" sz="1000" i="1" kern="1200" dirty="0"/>
        </a:p>
      </dsp:txBody>
      <dsp:txXfrm>
        <a:off x="9392553" y="64219"/>
        <a:ext cx="971069" cy="647378"/>
      </dsp:txXfrm>
    </dsp:sp>
    <dsp:sp modelId="{055E619C-7D4E-496F-B4D7-E35470588C4B}">
      <dsp:nvSpPr>
        <dsp:cNvPr id="0" name=""/>
        <dsp:cNvSpPr/>
      </dsp:nvSpPr>
      <dsp:spPr>
        <a:xfrm>
          <a:off x="10363622" y="64219"/>
          <a:ext cx="1618447" cy="64737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Begin at</a:t>
          </a:r>
          <a:endParaRPr lang="en-US" sz="1000" kern="1200" dirty="0"/>
        </a:p>
      </dsp:txBody>
      <dsp:txXfrm>
        <a:off x="10687311" y="64219"/>
        <a:ext cx="971069" cy="647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2DCE6-B13F-4A24-B951-6A960C629B35}">
      <dsp:nvSpPr>
        <dsp:cNvPr id="0" name=""/>
        <dsp:cNvSpPr/>
      </dsp:nvSpPr>
      <dsp:spPr>
        <a:xfrm>
          <a:off x="2095" y="0"/>
          <a:ext cx="1220025" cy="4073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Exploratory Analysis</a:t>
          </a:r>
          <a:endParaRPr lang="en-US" sz="1200" kern="1200" dirty="0"/>
        </a:p>
      </dsp:txBody>
      <dsp:txXfrm>
        <a:off x="205753" y="0"/>
        <a:ext cx="812709" cy="407316"/>
      </dsp:txXfrm>
    </dsp:sp>
    <dsp:sp modelId="{9BE27DF6-3170-41F3-94BB-B3EEA8620B03}">
      <dsp:nvSpPr>
        <dsp:cNvPr id="0" name=""/>
        <dsp:cNvSpPr/>
      </dsp:nvSpPr>
      <dsp:spPr>
        <a:xfrm>
          <a:off x="1100118" y="0"/>
          <a:ext cx="1220025" cy="4073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MR: Exp An</a:t>
          </a:r>
          <a:endParaRPr lang="en-US" sz="1200" kern="1200" dirty="0"/>
        </a:p>
      </dsp:txBody>
      <dsp:txXfrm>
        <a:off x="1303776" y="0"/>
        <a:ext cx="812709" cy="407316"/>
      </dsp:txXfrm>
    </dsp:sp>
    <dsp:sp modelId="{6F40E4F8-E99B-4B54-9D1B-60EFE24E7370}">
      <dsp:nvSpPr>
        <dsp:cNvPr id="0" name=""/>
        <dsp:cNvSpPr/>
      </dsp:nvSpPr>
      <dsp:spPr>
        <a:xfrm>
          <a:off x="2198141" y="0"/>
          <a:ext cx="1220025" cy="407316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CR: Exp An</a:t>
          </a:r>
          <a:endParaRPr lang="en-US" sz="1200" kern="1200" dirty="0"/>
        </a:p>
      </dsp:txBody>
      <dsp:txXfrm>
        <a:off x="2401799" y="0"/>
        <a:ext cx="812709" cy="407316"/>
      </dsp:txXfrm>
    </dsp:sp>
    <dsp:sp modelId="{1DAF5259-F3C0-4D97-A1EA-1ECB3F727C9C}">
      <dsp:nvSpPr>
        <dsp:cNvPr id="0" name=""/>
        <dsp:cNvSpPr/>
      </dsp:nvSpPr>
      <dsp:spPr>
        <a:xfrm>
          <a:off x="3296163" y="0"/>
          <a:ext cx="1220025" cy="407316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VR: Exp An</a:t>
          </a:r>
          <a:endParaRPr lang="en-US" sz="1200" kern="1200" dirty="0"/>
        </a:p>
      </dsp:txBody>
      <dsp:txXfrm>
        <a:off x="3499821" y="0"/>
        <a:ext cx="812709" cy="407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CF3A8-5B0D-4C3C-B7DB-F9098227D8E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55F72-7EA9-4096-B854-FDDBD8E9E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1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55F72-7EA9-4096-B854-FDDBD8E9E3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2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2104-B75C-4F11-8EAD-9CCBDE66B99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C583-2AE1-48D7-9FD2-270660975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7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2104-B75C-4F11-8EAD-9CCBDE66B99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C583-2AE1-48D7-9FD2-270660975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1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2104-B75C-4F11-8EAD-9CCBDE66B99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C583-2AE1-48D7-9FD2-270660975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7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2104-B75C-4F11-8EAD-9CCBDE66B99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C583-2AE1-48D7-9FD2-270660975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6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2104-B75C-4F11-8EAD-9CCBDE66B99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C583-2AE1-48D7-9FD2-270660975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8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2104-B75C-4F11-8EAD-9CCBDE66B99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C583-2AE1-48D7-9FD2-270660975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2104-B75C-4F11-8EAD-9CCBDE66B99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C583-2AE1-48D7-9FD2-270660975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2104-B75C-4F11-8EAD-9CCBDE66B99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C583-2AE1-48D7-9FD2-270660975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2104-B75C-4F11-8EAD-9CCBDE66B99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C583-2AE1-48D7-9FD2-270660975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2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2104-B75C-4F11-8EAD-9CCBDE66B99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C583-2AE1-48D7-9FD2-270660975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2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2104-B75C-4F11-8EAD-9CCBDE66B99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C583-2AE1-48D7-9FD2-270660975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3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42104-B75C-4F11-8EAD-9CCBDE66B99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7C583-2AE1-48D7-9FD2-270660975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4652" y="1832455"/>
            <a:ext cx="2370667" cy="9482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[class View]</a:t>
            </a:r>
          </a:p>
          <a:p>
            <a:pPr algn="ctr"/>
            <a:r>
              <a:rPr lang="en-US" dirty="0" smtClean="0"/>
              <a:t>(Printing Reports)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606682" y="1833536"/>
            <a:ext cx="2370667" cy="948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[class Model]</a:t>
            </a:r>
          </a:p>
          <a:p>
            <a:pPr algn="ctr"/>
            <a:r>
              <a:rPr lang="en-US" dirty="0" smtClean="0"/>
              <a:t>(Preprocessing, Models, Classifying)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10667" y="878514"/>
            <a:ext cx="2370667" cy="9482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[class Controller]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06487" y="2735906"/>
            <a:ext cx="2122030" cy="71794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 flipV="1">
            <a:off x="6095050" y="1826781"/>
            <a:ext cx="951" cy="113261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1"/>
          </p:cNvCxnSpPr>
          <p:nvPr/>
        </p:nvCxnSpPr>
        <p:spPr>
          <a:xfrm flipH="1">
            <a:off x="3583203" y="1352648"/>
            <a:ext cx="1327464" cy="535419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1"/>
          </p:cNvCxnSpPr>
          <p:nvPr/>
        </p:nvCxnSpPr>
        <p:spPr>
          <a:xfrm>
            <a:off x="7279218" y="1826781"/>
            <a:ext cx="1327464" cy="480889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311071" y="1352647"/>
            <a:ext cx="1304641" cy="53542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214652" y="42506"/>
            <a:ext cx="99124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i="1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Toxic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 Identifier App </a:t>
            </a:r>
            <a:r>
              <a:rPr lang="en-US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[MVC- User Interface]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17537" y="828004"/>
            <a:ext cx="155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Controller Response (CR)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9955" y="3074970"/>
            <a:ext cx="1520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View Response (VR)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3117" y="1946387"/>
            <a:ext cx="111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Call (UC)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90363" y="2151640"/>
            <a:ext cx="116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Controller Call (CC)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63391" y="878514"/>
            <a:ext cx="165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Model Response (MR)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5728517" y="3074970"/>
            <a:ext cx="760786" cy="1186675"/>
            <a:chOff x="5728517" y="3074970"/>
            <a:chExt cx="760786" cy="1186675"/>
          </a:xfrm>
        </p:grpSpPr>
        <p:sp>
          <p:nvSpPr>
            <p:cNvPr id="9" name="Flowchart: Manual Operation 8"/>
            <p:cNvSpPr/>
            <p:nvPr/>
          </p:nvSpPr>
          <p:spPr>
            <a:xfrm rot="10800000">
              <a:off x="5885310" y="3484253"/>
              <a:ext cx="447201" cy="473596"/>
            </a:xfrm>
            <a:prstGeom prst="flowChartManualOperat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918558" y="3074970"/>
              <a:ext cx="378806" cy="37887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6005514" y="3535412"/>
              <a:ext cx="199925" cy="1841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28517" y="3892313"/>
              <a:ext cx="76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USER</a:t>
              </a:r>
              <a:endParaRPr lang="en-US" b="1" dirty="0"/>
            </a:p>
          </p:txBody>
        </p:sp>
      </p:grp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3295725510"/>
              </p:ext>
            </p:extLst>
          </p:nvPr>
        </p:nvGraphicFramePr>
        <p:xfrm>
          <a:off x="-15763" y="4243366"/>
          <a:ext cx="11987630" cy="775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1596285296"/>
              </p:ext>
            </p:extLst>
          </p:nvPr>
        </p:nvGraphicFramePr>
        <p:xfrm>
          <a:off x="0" y="5304700"/>
          <a:ext cx="11987630" cy="775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51" name="Elbow Connector 50"/>
          <p:cNvCxnSpPr/>
          <p:nvPr/>
        </p:nvCxnSpPr>
        <p:spPr>
          <a:xfrm rot="10800000" flipV="1">
            <a:off x="3734987" y="5090316"/>
            <a:ext cx="4455702" cy="251337"/>
          </a:xfrm>
          <a:prstGeom prst="bentConnector3">
            <a:avLst>
              <a:gd name="adj1" fmla="val 99995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8190689" y="4890052"/>
            <a:ext cx="0" cy="2002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3960383999"/>
              </p:ext>
            </p:extLst>
          </p:nvPr>
        </p:nvGraphicFramePr>
        <p:xfrm>
          <a:off x="0" y="6095719"/>
          <a:ext cx="11987630" cy="775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70" name="Diamond 69"/>
          <p:cNvSpPr/>
          <p:nvPr/>
        </p:nvSpPr>
        <p:spPr>
          <a:xfrm>
            <a:off x="6357167" y="6315075"/>
            <a:ext cx="352425" cy="35242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1" name="Diamond 70"/>
          <p:cNvSpPr/>
          <p:nvPr/>
        </p:nvSpPr>
        <p:spPr>
          <a:xfrm>
            <a:off x="2841324" y="4455061"/>
            <a:ext cx="352425" cy="35242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2" name="Diamond 71"/>
          <p:cNvSpPr/>
          <p:nvPr/>
        </p:nvSpPr>
        <p:spPr>
          <a:xfrm>
            <a:off x="8942848" y="6315075"/>
            <a:ext cx="352425" cy="35242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Diamond 72"/>
          <p:cNvSpPr/>
          <p:nvPr/>
        </p:nvSpPr>
        <p:spPr>
          <a:xfrm>
            <a:off x="2841324" y="5516395"/>
            <a:ext cx="352425" cy="35242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Diamond 73"/>
          <p:cNvSpPr/>
          <p:nvPr/>
        </p:nvSpPr>
        <p:spPr>
          <a:xfrm>
            <a:off x="11509479" y="6315075"/>
            <a:ext cx="352425" cy="35242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75" name="Diamond 74"/>
          <p:cNvSpPr/>
          <p:nvPr/>
        </p:nvSpPr>
        <p:spPr>
          <a:xfrm>
            <a:off x="7182483" y="5525347"/>
            <a:ext cx="352425" cy="35242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graphicFrame>
        <p:nvGraphicFramePr>
          <p:cNvPr id="78" name="Diagram 77"/>
          <p:cNvGraphicFramePr/>
          <p:nvPr>
            <p:extLst>
              <p:ext uri="{D42A27DB-BD31-4B8C-83A1-F6EECF244321}">
                <p14:modId xmlns:p14="http://schemas.microsoft.com/office/powerpoint/2010/main" val="3299394139"/>
              </p:ext>
            </p:extLst>
          </p:nvPr>
        </p:nvGraphicFramePr>
        <p:xfrm>
          <a:off x="7279218" y="3823764"/>
          <a:ext cx="4518285" cy="407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6019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61925" y="166689"/>
            <a:ext cx="7534275" cy="653891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[class View] (Printing Reports)</a:t>
            </a:r>
          </a:p>
          <a:p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581555" y="4697904"/>
            <a:ext cx="3210981" cy="19689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def user_prompts()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92667" y="2619929"/>
            <a:ext cx="3210981" cy="203272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def display_explor_analysis()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811742" y="3010966"/>
            <a:ext cx="2750608" cy="4836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 display_freqCount()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11742" y="3539857"/>
            <a:ext cx="2750608" cy="4836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 display_Histograms()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4226" y="4068748"/>
            <a:ext cx="2750608" cy="4836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 display_???()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037542" y="3132668"/>
            <a:ext cx="3401483" cy="32205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def display_EvalResults()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4208991" y="3744381"/>
            <a:ext cx="3049057" cy="4836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 display_class()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4218517" y="4316142"/>
            <a:ext cx="3039532" cy="4836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 display_ConfusionMatrx()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208990" y="4886714"/>
            <a:ext cx="3049057" cy="4836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 display_ROCcurve()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218517" y="5456623"/>
            <a:ext cx="3039530" cy="4836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 display_AUC()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99571" y="5092414"/>
            <a:ext cx="2763306" cy="4720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 new_comment()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811742" y="6126960"/>
            <a:ext cx="2763306" cy="4720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 new_dataset()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789101" y="5609687"/>
            <a:ext cx="2763306" cy="4720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 new_model()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548340" y="476564"/>
            <a:ext cx="3210981" cy="210459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def </a:t>
            </a:r>
            <a:r>
              <a:rPr lang="en-US" dirty="0" err="1" smtClean="0"/>
              <a:t>display_initial_instr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768560" y="936233"/>
            <a:ext cx="2750608" cy="4836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 welcome_message()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68560" y="1471753"/>
            <a:ext cx="2750608" cy="4720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 initial_intructions()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55862" y="1995629"/>
            <a:ext cx="2763306" cy="4720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 model_streng_weak()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2419350" y="171449"/>
            <a:ext cx="9315450" cy="65436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[class Controller]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6701" y="3184331"/>
            <a:ext cx="1803848" cy="14837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[class View] (Printing Reports)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266701" y="4878381"/>
            <a:ext cx="1803848" cy="148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[class Model] (Preprocessing, Models, Classifying)</a:t>
            </a:r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92644" y="446349"/>
            <a:ext cx="760786" cy="1186675"/>
            <a:chOff x="5728517" y="3074970"/>
            <a:chExt cx="760786" cy="1186675"/>
          </a:xfrm>
        </p:grpSpPr>
        <p:sp>
          <p:nvSpPr>
            <p:cNvPr id="110" name="Flowchart: Manual Operation 109"/>
            <p:cNvSpPr/>
            <p:nvPr/>
          </p:nvSpPr>
          <p:spPr>
            <a:xfrm rot="10800000">
              <a:off x="5885310" y="3484253"/>
              <a:ext cx="447201" cy="473596"/>
            </a:xfrm>
            <a:prstGeom prst="flowChartManualOperat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918558" y="3074970"/>
              <a:ext cx="378806" cy="37887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/>
          </p:nvSpPr>
          <p:spPr>
            <a:xfrm rot="10800000">
              <a:off x="6005514" y="3535412"/>
              <a:ext cx="199925" cy="18417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728517" y="3892313"/>
              <a:ext cx="760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USER</a:t>
              </a:r>
              <a:endParaRPr lang="en-US" b="1" dirty="0"/>
            </a:p>
          </p:txBody>
        </p:sp>
      </p:grpSp>
      <p:sp>
        <p:nvSpPr>
          <p:cNvPr id="122" name="Rounded Rectangle 121"/>
          <p:cNvSpPr/>
          <p:nvPr/>
        </p:nvSpPr>
        <p:spPr>
          <a:xfrm>
            <a:off x="2509788" y="928120"/>
            <a:ext cx="2877680" cy="20751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def create_model_data()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8743052" y="288797"/>
            <a:ext cx="2862298" cy="86721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def initiate_user()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2548750" y="3699167"/>
            <a:ext cx="2893709" cy="222729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def model_analysis()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5589142" y="4113762"/>
            <a:ext cx="3191909" cy="211558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d</a:t>
            </a:r>
            <a:r>
              <a:rPr lang="en-US" dirty="0" smtClean="0"/>
              <a:t>ef evaluation_results()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5613457" y="436646"/>
            <a:ext cx="2858889" cy="16360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d</a:t>
            </a:r>
            <a:r>
              <a:rPr lang="en-US" dirty="0" smtClean="0"/>
              <a:t>ef user_updates()</a:t>
            </a:r>
          </a:p>
        </p:txBody>
      </p:sp>
      <p:sp>
        <p:nvSpPr>
          <p:cNvPr id="128" name="Diamond 127"/>
          <p:cNvSpPr/>
          <p:nvPr/>
        </p:nvSpPr>
        <p:spPr>
          <a:xfrm>
            <a:off x="4966481" y="3490910"/>
            <a:ext cx="352425" cy="35242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Diamond 128"/>
          <p:cNvSpPr/>
          <p:nvPr/>
        </p:nvSpPr>
        <p:spPr>
          <a:xfrm>
            <a:off x="8351928" y="3906371"/>
            <a:ext cx="352425" cy="35242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2643968" y="1377401"/>
            <a:ext cx="2603042" cy="283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Model.load_ds()</a:t>
            </a:r>
            <a:endParaRPr lang="en-US" dirty="0"/>
          </a:p>
        </p:txBody>
      </p:sp>
      <p:sp>
        <p:nvSpPr>
          <p:cNvPr id="131" name="Rounded Rectangle 130"/>
          <p:cNvSpPr/>
          <p:nvPr/>
        </p:nvSpPr>
        <p:spPr>
          <a:xfrm>
            <a:off x="2643968" y="1716252"/>
            <a:ext cx="2603042" cy="2839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Model.feature_proces()</a:t>
            </a:r>
            <a:endParaRPr lang="en-US" dirty="0"/>
          </a:p>
        </p:txBody>
      </p:sp>
      <p:sp>
        <p:nvSpPr>
          <p:cNvPr id="134" name="Rounded Rectangle 133"/>
          <p:cNvSpPr/>
          <p:nvPr/>
        </p:nvSpPr>
        <p:spPr>
          <a:xfrm>
            <a:off x="2643968" y="2053676"/>
            <a:ext cx="2603042" cy="283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Model.clean_ds()</a:t>
            </a:r>
            <a:endParaRPr lang="en-US" dirty="0"/>
          </a:p>
        </p:txBody>
      </p:sp>
      <p:sp>
        <p:nvSpPr>
          <p:cNvPr id="135" name="Rounded Rectangle 134"/>
          <p:cNvSpPr/>
          <p:nvPr/>
        </p:nvSpPr>
        <p:spPr>
          <a:xfrm>
            <a:off x="2635673" y="2385753"/>
            <a:ext cx="2603042" cy="283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Model.train_test_split()</a:t>
            </a:r>
            <a:endParaRPr lang="en-US" dirty="0"/>
          </a:p>
        </p:txBody>
      </p:sp>
      <p:sp>
        <p:nvSpPr>
          <p:cNvPr id="137" name="Snip Same Side Corner Rectangle 136"/>
          <p:cNvSpPr/>
          <p:nvPr/>
        </p:nvSpPr>
        <p:spPr>
          <a:xfrm>
            <a:off x="683437" y="1608077"/>
            <a:ext cx="933450" cy="337345"/>
          </a:xfrm>
          <a:prstGeom prst="snip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ataset</a:t>
            </a:r>
            <a:endParaRPr lang="en-US" sz="1400" dirty="0"/>
          </a:p>
        </p:txBody>
      </p:sp>
      <p:sp>
        <p:nvSpPr>
          <p:cNvPr id="127" name="Diamond 126"/>
          <p:cNvSpPr/>
          <p:nvPr/>
        </p:nvSpPr>
        <p:spPr>
          <a:xfrm>
            <a:off x="5037015" y="701346"/>
            <a:ext cx="352425" cy="35242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8785880" y="698477"/>
            <a:ext cx="2750608" cy="28229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View.display_initial_instr</a:t>
            </a:r>
            <a:endParaRPr lang="en-US" dirty="0" smtClean="0"/>
          </a:p>
        </p:txBody>
      </p:sp>
      <p:sp>
        <p:nvSpPr>
          <p:cNvPr id="151" name="Rectangle 150"/>
          <p:cNvSpPr/>
          <p:nvPr/>
        </p:nvSpPr>
        <p:spPr>
          <a:xfrm>
            <a:off x="2676012" y="2846050"/>
            <a:ext cx="907008" cy="32945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Training ds</a:t>
            </a:r>
            <a:endParaRPr lang="en-US" sz="1200" dirty="0"/>
          </a:p>
        </p:txBody>
      </p:sp>
      <p:sp>
        <p:nvSpPr>
          <p:cNvPr id="152" name="Rectangle 151"/>
          <p:cNvSpPr/>
          <p:nvPr/>
        </p:nvSpPr>
        <p:spPr>
          <a:xfrm>
            <a:off x="3629755" y="2852013"/>
            <a:ext cx="907008" cy="32945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Testing ds</a:t>
            </a:r>
            <a:endParaRPr lang="en-US" sz="1200" dirty="0"/>
          </a:p>
        </p:txBody>
      </p:sp>
      <p:sp>
        <p:nvSpPr>
          <p:cNvPr id="153" name="Rectangle 152"/>
          <p:cNvSpPr/>
          <p:nvPr/>
        </p:nvSpPr>
        <p:spPr>
          <a:xfrm>
            <a:off x="2926021" y="3097767"/>
            <a:ext cx="907008" cy="32945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Training labels</a:t>
            </a:r>
            <a:endParaRPr lang="en-US" sz="1200" dirty="0"/>
          </a:p>
        </p:txBody>
      </p:sp>
      <p:sp>
        <p:nvSpPr>
          <p:cNvPr id="154" name="Rectangle 153"/>
          <p:cNvSpPr/>
          <p:nvPr/>
        </p:nvSpPr>
        <p:spPr>
          <a:xfrm>
            <a:off x="3886196" y="3109764"/>
            <a:ext cx="907008" cy="32945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Testing labels</a:t>
            </a:r>
            <a:endParaRPr lang="en-US" sz="1200" dirty="0"/>
          </a:p>
        </p:txBody>
      </p:sp>
      <p:sp>
        <p:nvSpPr>
          <p:cNvPr id="156" name="Half Frame 155"/>
          <p:cNvSpPr/>
          <p:nvPr/>
        </p:nvSpPr>
        <p:spPr>
          <a:xfrm rot="5400000">
            <a:off x="4160425" y="2765695"/>
            <a:ext cx="767537" cy="728418"/>
          </a:xfrm>
          <a:prstGeom prst="halfFrame">
            <a:avLst>
              <a:gd name="adj1" fmla="val 11104"/>
              <a:gd name="adj2" fmla="val 8488"/>
            </a:avLst>
          </a:prstGeom>
          <a:gradFill flip="none" rotWithShape="1">
            <a:gsLst>
              <a:gs pos="47000">
                <a:schemeClr val="bg1">
                  <a:lumMod val="6500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8" name="Straight Arrow Connector 157"/>
          <p:cNvCxnSpPr>
            <a:stCxn id="156" idx="3"/>
            <a:endCxn id="144" idx="1"/>
          </p:cNvCxnSpPr>
          <p:nvPr/>
        </p:nvCxnSpPr>
        <p:spPr>
          <a:xfrm>
            <a:off x="4908403" y="3129905"/>
            <a:ext cx="657531" cy="1510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/>
          <p:cNvSpPr/>
          <p:nvPr/>
        </p:nvSpPr>
        <p:spPr>
          <a:xfrm>
            <a:off x="5681105" y="908673"/>
            <a:ext cx="2750608" cy="28229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View.user_prompts()</a:t>
            </a:r>
            <a:endParaRPr lang="en-US" dirty="0" smtClean="0"/>
          </a:p>
        </p:txBody>
      </p:sp>
      <p:sp>
        <p:nvSpPr>
          <p:cNvPr id="163" name="Rounded Rectangle 162"/>
          <p:cNvSpPr/>
          <p:nvPr/>
        </p:nvSpPr>
        <p:spPr>
          <a:xfrm>
            <a:off x="5681105" y="1254552"/>
            <a:ext cx="2750608" cy="2822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r>
              <a:rPr lang="en-US" dirty="0" smtClean="0"/>
              <a:t>.user_prompts()</a:t>
            </a:r>
            <a:endParaRPr lang="en-US" dirty="0" smtClean="0"/>
          </a:p>
        </p:txBody>
      </p:sp>
      <p:sp>
        <p:nvSpPr>
          <p:cNvPr id="164" name="Rectangle 163"/>
          <p:cNvSpPr/>
          <p:nvPr/>
        </p:nvSpPr>
        <p:spPr>
          <a:xfrm>
            <a:off x="5899900" y="1743220"/>
            <a:ext cx="907008" cy="32945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dirty="0" smtClean="0"/>
              <a:t>ataset</a:t>
            </a:r>
            <a:endParaRPr lang="en-US" sz="1200" dirty="0"/>
          </a:p>
        </p:txBody>
      </p:sp>
      <p:sp>
        <p:nvSpPr>
          <p:cNvPr id="165" name="Rectangle 164"/>
          <p:cNvSpPr/>
          <p:nvPr/>
        </p:nvSpPr>
        <p:spPr>
          <a:xfrm>
            <a:off x="6635246" y="1788125"/>
            <a:ext cx="907008" cy="32945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 type</a:t>
            </a:r>
            <a:endParaRPr lang="en-US" sz="1200" dirty="0"/>
          </a:p>
        </p:txBody>
      </p:sp>
      <p:sp>
        <p:nvSpPr>
          <p:cNvPr id="166" name="Rectangle 165"/>
          <p:cNvSpPr/>
          <p:nvPr/>
        </p:nvSpPr>
        <p:spPr>
          <a:xfrm>
            <a:off x="7444920" y="1844293"/>
            <a:ext cx="907008" cy="32945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Comment</a:t>
            </a:r>
            <a:endParaRPr lang="en-US" sz="1200" dirty="0"/>
          </a:p>
        </p:txBody>
      </p:sp>
      <p:sp>
        <p:nvSpPr>
          <p:cNvPr id="167" name="Half Frame 166"/>
          <p:cNvSpPr/>
          <p:nvPr/>
        </p:nvSpPr>
        <p:spPr>
          <a:xfrm rot="16200000" flipH="1">
            <a:off x="5740584" y="1633597"/>
            <a:ext cx="767537" cy="728418"/>
          </a:xfrm>
          <a:prstGeom prst="halfFrame">
            <a:avLst>
              <a:gd name="adj1" fmla="val 11104"/>
              <a:gd name="adj2" fmla="val 8488"/>
            </a:avLst>
          </a:prstGeom>
          <a:gradFill flip="none" rotWithShape="1">
            <a:gsLst>
              <a:gs pos="47000">
                <a:schemeClr val="bg1">
                  <a:lumMod val="6500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8" name="Straight Arrow Connector 167"/>
          <p:cNvCxnSpPr/>
          <p:nvPr/>
        </p:nvCxnSpPr>
        <p:spPr>
          <a:xfrm flipH="1" flipV="1">
            <a:off x="5381190" y="1716252"/>
            <a:ext cx="366060" cy="12575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ounded Rectangle 173"/>
          <p:cNvSpPr/>
          <p:nvPr/>
        </p:nvSpPr>
        <p:spPr>
          <a:xfrm>
            <a:off x="2643968" y="4534686"/>
            <a:ext cx="2603042" cy="283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Model.model_pipe()</a:t>
            </a:r>
            <a:endParaRPr lang="en-US" dirty="0"/>
          </a:p>
        </p:txBody>
      </p:sp>
      <p:sp>
        <p:nvSpPr>
          <p:cNvPr id="175" name="Rounded Rectangle 174"/>
          <p:cNvSpPr/>
          <p:nvPr/>
        </p:nvSpPr>
        <p:spPr>
          <a:xfrm>
            <a:off x="2635673" y="4182266"/>
            <a:ext cx="2603042" cy="283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Model.classifers()</a:t>
            </a:r>
            <a:endParaRPr lang="en-US" dirty="0"/>
          </a:p>
        </p:txBody>
      </p:sp>
      <p:cxnSp>
        <p:nvCxnSpPr>
          <p:cNvPr id="176" name="Straight Arrow Connector 175"/>
          <p:cNvCxnSpPr>
            <a:stCxn id="156" idx="0"/>
          </p:cNvCxnSpPr>
          <p:nvPr/>
        </p:nvCxnSpPr>
        <p:spPr>
          <a:xfrm flipH="1">
            <a:off x="4577195" y="3471059"/>
            <a:ext cx="290766" cy="22742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ounded Rectangle 178"/>
          <p:cNvSpPr/>
          <p:nvPr/>
        </p:nvSpPr>
        <p:spPr>
          <a:xfrm>
            <a:off x="2631000" y="4878381"/>
            <a:ext cx="2603042" cy="283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Model.parameters()</a:t>
            </a:r>
            <a:endParaRPr lang="en-US" dirty="0"/>
          </a:p>
        </p:txBody>
      </p:sp>
      <p:sp>
        <p:nvSpPr>
          <p:cNvPr id="180" name="Rounded Rectangle 179"/>
          <p:cNvSpPr/>
          <p:nvPr/>
        </p:nvSpPr>
        <p:spPr>
          <a:xfrm>
            <a:off x="2643968" y="5214995"/>
            <a:ext cx="2603042" cy="283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Model.cv_GridSearch()</a:t>
            </a:r>
            <a:endParaRPr lang="en-US" dirty="0"/>
          </a:p>
        </p:txBody>
      </p:sp>
      <p:sp>
        <p:nvSpPr>
          <p:cNvPr id="181" name="Snip Same Side Corner Rectangle 180"/>
          <p:cNvSpPr/>
          <p:nvPr/>
        </p:nvSpPr>
        <p:spPr>
          <a:xfrm>
            <a:off x="641823" y="1991500"/>
            <a:ext cx="1107133" cy="337345"/>
          </a:xfrm>
          <a:prstGeom prst="snip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type</a:t>
            </a:r>
            <a:endParaRPr lang="en-US" sz="1400" dirty="0"/>
          </a:p>
        </p:txBody>
      </p:sp>
      <p:sp>
        <p:nvSpPr>
          <p:cNvPr id="182" name="Snip Same Side Corner Rectangle 181"/>
          <p:cNvSpPr/>
          <p:nvPr/>
        </p:nvSpPr>
        <p:spPr>
          <a:xfrm>
            <a:off x="663036" y="2383413"/>
            <a:ext cx="998556" cy="337345"/>
          </a:xfrm>
          <a:prstGeom prst="snip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  <a:r>
              <a:rPr lang="en-US" sz="1400" dirty="0" smtClean="0"/>
              <a:t>omment</a:t>
            </a:r>
            <a:endParaRPr lang="en-US" sz="1400" dirty="0"/>
          </a:p>
        </p:txBody>
      </p:sp>
      <p:sp>
        <p:nvSpPr>
          <p:cNvPr id="183" name="Rectangle 182"/>
          <p:cNvSpPr/>
          <p:nvPr/>
        </p:nvSpPr>
        <p:spPr>
          <a:xfrm>
            <a:off x="4123691" y="5715213"/>
            <a:ext cx="907008" cy="32945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Tuned Model</a:t>
            </a:r>
            <a:endParaRPr lang="en-US" sz="1200" dirty="0"/>
          </a:p>
        </p:txBody>
      </p:sp>
      <p:sp>
        <p:nvSpPr>
          <p:cNvPr id="184" name="Half Frame 183"/>
          <p:cNvSpPr/>
          <p:nvPr/>
        </p:nvSpPr>
        <p:spPr>
          <a:xfrm rot="5400000">
            <a:off x="4504563" y="5578250"/>
            <a:ext cx="767537" cy="728418"/>
          </a:xfrm>
          <a:prstGeom prst="halfFrame">
            <a:avLst>
              <a:gd name="adj1" fmla="val 11104"/>
              <a:gd name="adj2" fmla="val 8488"/>
            </a:avLst>
          </a:prstGeom>
          <a:gradFill flip="none" rotWithShape="1">
            <a:gsLst>
              <a:gs pos="47000">
                <a:schemeClr val="bg1">
                  <a:lumMod val="6500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5" name="Straight Arrow Connector 184"/>
          <p:cNvCxnSpPr/>
          <p:nvPr/>
        </p:nvCxnSpPr>
        <p:spPr>
          <a:xfrm flipH="1">
            <a:off x="5322651" y="2132454"/>
            <a:ext cx="1766099" cy="168699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5565934" y="2470571"/>
            <a:ext cx="3215118" cy="134887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d</a:t>
            </a:r>
            <a:r>
              <a:rPr lang="en-US" dirty="0" smtClean="0"/>
              <a:t>ef e</a:t>
            </a:r>
            <a:r>
              <a:rPr lang="en-US" dirty="0" smtClean="0"/>
              <a:t>xplor_analysis </a:t>
            </a:r>
            <a:r>
              <a:rPr lang="en-US" dirty="0" smtClean="0"/>
              <a:t>()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5665484" y="2834178"/>
            <a:ext cx="3075544" cy="28391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View.display_explor_analysis()</a:t>
            </a:r>
            <a:endParaRPr lang="en-US" dirty="0"/>
          </a:p>
        </p:txBody>
      </p:sp>
      <p:sp>
        <p:nvSpPr>
          <p:cNvPr id="160" name="Rounded Rectangle 159"/>
          <p:cNvSpPr/>
          <p:nvPr/>
        </p:nvSpPr>
        <p:spPr>
          <a:xfrm>
            <a:off x="5682452" y="3184331"/>
            <a:ext cx="3058576" cy="283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Model.explor_analysis()</a:t>
            </a:r>
            <a:endParaRPr lang="en-US" dirty="0"/>
          </a:p>
        </p:txBody>
      </p:sp>
      <p:sp>
        <p:nvSpPr>
          <p:cNvPr id="191" name="Rounded Rectangle 190"/>
          <p:cNvSpPr/>
          <p:nvPr/>
        </p:nvSpPr>
        <p:spPr>
          <a:xfrm>
            <a:off x="5686430" y="4644323"/>
            <a:ext cx="3058576" cy="283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Model.eval_results()</a:t>
            </a:r>
            <a:endParaRPr lang="en-US" dirty="0"/>
          </a:p>
        </p:txBody>
      </p:sp>
      <p:cxnSp>
        <p:nvCxnSpPr>
          <p:cNvPr id="192" name="Straight Arrow Connector 191"/>
          <p:cNvCxnSpPr/>
          <p:nvPr/>
        </p:nvCxnSpPr>
        <p:spPr>
          <a:xfrm>
            <a:off x="5261861" y="5939815"/>
            <a:ext cx="345781" cy="133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ounded Rectangle 195"/>
          <p:cNvSpPr/>
          <p:nvPr/>
        </p:nvSpPr>
        <p:spPr>
          <a:xfrm>
            <a:off x="5682452" y="5012858"/>
            <a:ext cx="3058576" cy="28391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View.</a:t>
            </a:r>
            <a:r>
              <a:rPr lang="en-US" dirty="0" smtClean="0"/>
              <a:t> display_EvalResults()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266701" y="288797"/>
            <a:ext cx="1803848" cy="27145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0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412066" y="757765"/>
            <a:ext cx="1413933" cy="299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56165" y="2019300"/>
            <a:ext cx="2180169" cy="550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 train_test_split()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33800" y="1117600"/>
            <a:ext cx="770467" cy="550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Training ds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33800" y="2294467"/>
            <a:ext cx="770467" cy="550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Testing ds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733800" y="1706033"/>
            <a:ext cx="770467" cy="550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Training labels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733800" y="2882901"/>
            <a:ext cx="770467" cy="550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Testing labels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475567" y="4030132"/>
            <a:ext cx="2057400" cy="550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 parameters()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393988" y="282573"/>
            <a:ext cx="2057400" cy="550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def_classifiers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926667" y="1566333"/>
            <a:ext cx="3310465" cy="165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def </a:t>
            </a:r>
            <a:r>
              <a:rPr lang="en-US" dirty="0" err="1" smtClean="0"/>
              <a:t>model_pipe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796733" y="3607345"/>
            <a:ext cx="4030133" cy="1663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def </a:t>
            </a:r>
            <a:r>
              <a:rPr lang="en-US" dirty="0" err="1" smtClean="0"/>
              <a:t>cv_GridSearch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" idx="3"/>
            <a:endCxn id="6" idx="1"/>
          </p:cNvCxnSpPr>
          <p:nvPr/>
        </p:nvCxnSpPr>
        <p:spPr>
          <a:xfrm flipV="1">
            <a:off x="2836334" y="1392767"/>
            <a:ext cx="897466" cy="90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3"/>
            <a:endCxn id="8" idx="1"/>
          </p:cNvCxnSpPr>
          <p:nvPr/>
        </p:nvCxnSpPr>
        <p:spPr>
          <a:xfrm flipV="1">
            <a:off x="2836334" y="1981200"/>
            <a:ext cx="897466" cy="31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3"/>
            <a:endCxn id="7" idx="1"/>
          </p:cNvCxnSpPr>
          <p:nvPr/>
        </p:nvCxnSpPr>
        <p:spPr>
          <a:xfrm>
            <a:off x="2836334" y="2294467"/>
            <a:ext cx="897466" cy="27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" idx="3"/>
            <a:endCxn id="9" idx="1"/>
          </p:cNvCxnSpPr>
          <p:nvPr/>
        </p:nvCxnSpPr>
        <p:spPr>
          <a:xfrm>
            <a:off x="2836334" y="2294467"/>
            <a:ext cx="897466" cy="86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6"/>
            <a:endCxn id="12" idx="1"/>
          </p:cNvCxnSpPr>
          <p:nvPr/>
        </p:nvCxnSpPr>
        <p:spPr>
          <a:xfrm>
            <a:off x="4825999" y="2256365"/>
            <a:ext cx="1100668" cy="13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3" idx="1"/>
          </p:cNvCxnSpPr>
          <p:nvPr/>
        </p:nvCxnSpPr>
        <p:spPr>
          <a:xfrm>
            <a:off x="5532967" y="4305299"/>
            <a:ext cx="263766" cy="13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2" idx="0"/>
          </p:cNvCxnSpPr>
          <p:nvPr/>
        </p:nvCxnSpPr>
        <p:spPr>
          <a:xfrm flipH="1">
            <a:off x="7581900" y="832906"/>
            <a:ext cx="1840788" cy="73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248399" y="1981199"/>
            <a:ext cx="462733" cy="10101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372533" y="4777314"/>
            <a:ext cx="3718971" cy="17277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def feature_proces()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491065" y="5236917"/>
            <a:ext cx="1661571" cy="5079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Convert to TFIDF-weighted</a:t>
            </a:r>
            <a:endParaRPr lang="en-US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2406636" y="5235613"/>
            <a:ext cx="1456266" cy="5079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Convert to Words2Vec</a:t>
            </a:r>
            <a:endParaRPr lang="en-US" sz="1600" dirty="0"/>
          </a:p>
        </p:txBody>
      </p:sp>
      <p:sp>
        <p:nvSpPr>
          <p:cNvPr id="40" name="Rounded Rectangle 39"/>
          <p:cNvSpPr/>
          <p:nvPr/>
        </p:nvSpPr>
        <p:spPr>
          <a:xfrm>
            <a:off x="566214" y="5848123"/>
            <a:ext cx="2007652" cy="5079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Convert to TFIDF-non weighted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2990838" y="81492"/>
            <a:ext cx="2201332" cy="592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 load_ds()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567075" y="162178"/>
            <a:ext cx="2201332" cy="130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def </a:t>
            </a:r>
            <a:r>
              <a:rPr lang="en-US" dirty="0" err="1" smtClean="0"/>
              <a:t>clean_ds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372533" y="3232147"/>
            <a:ext cx="2370667" cy="1073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def explor_analysis()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3" idx="3"/>
            <a:endCxn id="53" idx="3"/>
          </p:cNvCxnSpPr>
          <p:nvPr/>
        </p:nvCxnSpPr>
        <p:spPr>
          <a:xfrm flipH="1">
            <a:off x="2743200" y="3316035"/>
            <a:ext cx="875932" cy="45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9556112" y="1200151"/>
            <a:ext cx="2407781" cy="2554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def user_prompts()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9771999" y="1727200"/>
            <a:ext cx="1456266" cy="5079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dataset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9723255" y="2315634"/>
            <a:ext cx="1456266" cy="5079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 selection</a:t>
            </a:r>
            <a:endParaRPr lang="en-US" sz="1600" dirty="0"/>
          </a:p>
        </p:txBody>
      </p:sp>
      <p:sp>
        <p:nvSpPr>
          <p:cNvPr id="61" name="Rounded Rectangle 60"/>
          <p:cNvSpPr/>
          <p:nvPr/>
        </p:nvSpPr>
        <p:spPr>
          <a:xfrm>
            <a:off x="9771999" y="2914259"/>
            <a:ext cx="1456266" cy="5079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comment</a:t>
            </a:r>
            <a:endParaRPr lang="en-US" sz="1600" dirty="0"/>
          </a:p>
        </p:txBody>
      </p:sp>
      <p:cxnSp>
        <p:nvCxnSpPr>
          <p:cNvPr id="62" name="Straight Arrow Connector 61"/>
          <p:cNvCxnSpPr>
            <a:stCxn id="12" idx="2"/>
            <a:endCxn id="13" idx="0"/>
          </p:cNvCxnSpPr>
          <p:nvPr/>
        </p:nvCxnSpPr>
        <p:spPr>
          <a:xfrm>
            <a:off x="7581900" y="3225800"/>
            <a:ext cx="229900" cy="38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949788" y="2182283"/>
            <a:ext cx="1724024" cy="5291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946704" y="4391058"/>
            <a:ext cx="1876281" cy="5291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7931707" y="4030132"/>
            <a:ext cx="1724024" cy="5291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4683512" y="5452502"/>
            <a:ext cx="3710476" cy="1214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def </a:t>
            </a:r>
            <a:r>
              <a:rPr lang="en-US" dirty="0" err="1" smtClean="0"/>
              <a:t>eval_results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4846037" y="5957327"/>
            <a:ext cx="1621437" cy="5079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Predict comment class</a:t>
            </a:r>
            <a:endParaRPr lang="en-US" sz="1600" dirty="0"/>
          </a:p>
        </p:txBody>
      </p:sp>
      <p:sp>
        <p:nvSpPr>
          <p:cNvPr id="76" name="Rounded Rectangle 75"/>
          <p:cNvSpPr/>
          <p:nvPr/>
        </p:nvSpPr>
        <p:spPr>
          <a:xfrm>
            <a:off x="6620012" y="5889084"/>
            <a:ext cx="1428613" cy="5079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79" name="Rounded Rectangle 78"/>
          <p:cNvSpPr/>
          <p:nvPr/>
        </p:nvSpPr>
        <p:spPr>
          <a:xfrm>
            <a:off x="818070" y="3676648"/>
            <a:ext cx="1428613" cy="5079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80" name="Rounded Rectangle 79"/>
          <p:cNvSpPr/>
          <p:nvPr/>
        </p:nvSpPr>
        <p:spPr>
          <a:xfrm>
            <a:off x="5905705" y="649852"/>
            <a:ext cx="1428613" cy="5079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88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TFIDF </a:t>
            </a:r>
            <a:r>
              <a:rPr lang="en-US" dirty="0" err="1" smtClean="0"/>
              <a:t>CountVectorizer</a:t>
            </a:r>
            <a:r>
              <a:rPr lang="en-US" dirty="0" smtClean="0"/>
              <a:t> and </a:t>
            </a:r>
            <a:r>
              <a:rPr lang="en-US" dirty="0" err="1" smtClean="0"/>
              <a:t>TfidfVectorizer</a:t>
            </a:r>
            <a:r>
              <a:rPr lang="en-US" dirty="0" smtClean="0"/>
              <a:t> from </a:t>
            </a:r>
            <a:r>
              <a:rPr lang="en-US" dirty="0" err="1" smtClean="0"/>
              <a:t>sklearn</a:t>
            </a:r>
            <a:r>
              <a:rPr lang="en-US" dirty="0" smtClean="0"/>
              <a:t> “can specify the minimum and </a:t>
            </a:r>
            <a:r>
              <a:rPr lang="en-US" dirty="0" err="1" smtClean="0"/>
              <a:t>maxium</a:t>
            </a:r>
            <a:r>
              <a:rPr lang="en-US" dirty="0" smtClean="0"/>
              <a:t> number of document any term can be found in (</a:t>
            </a:r>
            <a:r>
              <a:rPr lang="en-US" dirty="0" err="1" smtClean="0"/>
              <a:t>min_df</a:t>
            </a:r>
            <a:r>
              <a:rPr lang="en-US" dirty="0" smtClean="0"/>
              <a:t> and </a:t>
            </a:r>
            <a:r>
              <a:rPr lang="en-US" dirty="0" err="1" smtClean="0"/>
              <a:t>max_df</a:t>
            </a:r>
            <a:r>
              <a:rPr lang="en-US" dirty="0" smtClean="0"/>
              <a:t>). This will reduce the size of the output 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8733"/>
            <a:ext cx="10515600" cy="572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model_pipeline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Pipeline (steps = [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tfidf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________ ***Ex; ‘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PCA(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n_components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1)***,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(‘KNN’,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KNNClassifier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***User would select what goes into the pipeline***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8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466</Words>
  <Application>Microsoft Office PowerPoint</Application>
  <PresentationFormat>Widescreen</PresentationFormat>
  <Paragraphs>141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Bocek</dc:creator>
  <cp:lastModifiedBy>Jeff Bocek</cp:lastModifiedBy>
  <cp:revision>47</cp:revision>
  <dcterms:created xsi:type="dcterms:W3CDTF">2023-02-10T14:38:15Z</dcterms:created>
  <dcterms:modified xsi:type="dcterms:W3CDTF">2023-02-12T05:20:59Z</dcterms:modified>
</cp:coreProperties>
</file>