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33A6-C97B-4F74-B772-E8FCE02EB40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A436-5637-49ED-8D3A-0B055764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8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33A6-C97B-4F74-B772-E8FCE02EB40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A436-5637-49ED-8D3A-0B055764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9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33A6-C97B-4F74-B772-E8FCE02EB40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A436-5637-49ED-8D3A-0B055764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4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33A6-C97B-4F74-B772-E8FCE02EB40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A436-5637-49ED-8D3A-0B055764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6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33A6-C97B-4F74-B772-E8FCE02EB40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A436-5637-49ED-8D3A-0B055764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0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33A6-C97B-4F74-B772-E8FCE02EB40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A436-5637-49ED-8D3A-0B055764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2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33A6-C97B-4F74-B772-E8FCE02EB40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A436-5637-49ED-8D3A-0B055764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8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33A6-C97B-4F74-B772-E8FCE02EB40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A436-5637-49ED-8D3A-0B055764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3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33A6-C97B-4F74-B772-E8FCE02EB40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A436-5637-49ED-8D3A-0B055764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8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33A6-C97B-4F74-B772-E8FCE02EB40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A436-5637-49ED-8D3A-0B055764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1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33A6-C97B-4F74-B772-E8FCE02EB40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A436-5637-49ED-8D3A-0B055764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4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933A6-C97B-4F74-B772-E8FCE02EB401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FA436-5637-49ED-8D3A-0B055764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3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752598" y="2451094"/>
            <a:ext cx="4529666" cy="5757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52598" y="3200398"/>
            <a:ext cx="4529666" cy="5757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transformation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52600" y="3949700"/>
            <a:ext cx="4529666" cy="5757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Dimension Reduction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52600" y="4699002"/>
            <a:ext cx="4529666" cy="5757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752600" y="5621870"/>
            <a:ext cx="4529666" cy="5757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Evaluation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52599" y="577837"/>
            <a:ext cx="4529666" cy="5757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68865" y="577837"/>
            <a:ext cx="1507067" cy="575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68863" y="2451095"/>
            <a:ext cx="1507067" cy="575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68863" y="3200398"/>
            <a:ext cx="1507067" cy="575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3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68865" y="3949701"/>
            <a:ext cx="1507067" cy="575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4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68865" y="4699002"/>
            <a:ext cx="1507067" cy="575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5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8865" y="5621871"/>
            <a:ext cx="1507067" cy="575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6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282265" y="577837"/>
            <a:ext cx="1786467" cy="57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Notebook 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282265" y="2451093"/>
            <a:ext cx="1786467" cy="2823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Notebook 3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282266" y="5621869"/>
            <a:ext cx="1786467" cy="57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Notebook 4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752598" y="1500708"/>
            <a:ext cx="4529666" cy="5757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68863" y="1500709"/>
            <a:ext cx="1507067" cy="575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282264" y="1500703"/>
            <a:ext cx="1786467" cy="57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Notebook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66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989667" y="618067"/>
            <a:ext cx="4529666" cy="5757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05933" y="618067"/>
            <a:ext cx="1507067" cy="575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19333" y="618067"/>
            <a:ext cx="1786467" cy="57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Notebook 1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770466" y="1574800"/>
            <a:ext cx="2065867" cy="558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</a:t>
            </a:r>
            <a:r>
              <a:rPr lang="en-US" dirty="0" err="1" smtClean="0"/>
              <a:t>load_ds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04067" y="15748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[2]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70466" y="2455332"/>
            <a:ext cx="2065867" cy="92286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</a:t>
            </a:r>
            <a:r>
              <a:rPr lang="en-US" dirty="0" err="1" smtClean="0"/>
              <a:t>reconfigure_toxic_categories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04067" y="2489199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[9]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70465" y="3699931"/>
            <a:ext cx="2065867" cy="92286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</a:t>
            </a:r>
            <a:r>
              <a:rPr lang="en-US" dirty="0" err="1" smtClean="0"/>
              <a:t>add_toxic_level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36332" y="3699931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[11]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838200" y="4902195"/>
            <a:ext cx="2065867" cy="92286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</a:t>
            </a:r>
            <a:r>
              <a:rPr lang="en-US" dirty="0" err="1" smtClean="0"/>
              <a:t>create_new_dataframe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87132" y="4847159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[12]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4453466" y="1562095"/>
            <a:ext cx="2065867" cy="92286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</a:t>
            </a:r>
            <a:r>
              <a:rPr lang="en-US" dirty="0" err="1" smtClean="0"/>
              <a:t>create_subsample_dataframe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519333" y="1529826"/>
            <a:ext cx="81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[13,1415]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27599" y="2593599"/>
            <a:ext cx="1998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value for ratio to change (x)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555066" y="3884597"/>
            <a:ext cx="2065867" cy="92286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</a:t>
            </a:r>
            <a:r>
              <a:rPr lang="en-US" dirty="0" err="1" smtClean="0"/>
              <a:t>text_cleaning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688666" y="3874015"/>
            <a:ext cx="81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[19,21]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4622799" y="5321290"/>
            <a:ext cx="2065867" cy="92286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</a:t>
            </a:r>
            <a:r>
              <a:rPr lang="en-US" dirty="0" err="1" smtClean="0"/>
              <a:t>store_data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1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989667" y="618067"/>
            <a:ext cx="4529666" cy="5757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05933" y="618067"/>
            <a:ext cx="1507067" cy="575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19333" y="618067"/>
            <a:ext cx="1786467" cy="57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Notebook 2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270934" y="1574799"/>
            <a:ext cx="2565400" cy="82973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</a:t>
            </a:r>
            <a:r>
              <a:rPr lang="en-US" dirty="0" err="1" smtClean="0"/>
              <a:t>hist_comment_lengths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04067" y="1574800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[5]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76766" y="2624665"/>
            <a:ext cx="2565400" cy="82973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</a:t>
            </a:r>
            <a:r>
              <a:rPr lang="en-US" dirty="0" err="1" smtClean="0"/>
              <a:t>clean_vs_toxic_ratio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42166" y="2624665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[6]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76766" y="3674530"/>
            <a:ext cx="2565400" cy="82973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</a:t>
            </a:r>
            <a:r>
              <a:rPr lang="en-US" dirty="0" err="1" smtClean="0"/>
              <a:t>plot_comment_classes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46399" y="3674527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[7]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76766" y="4724389"/>
            <a:ext cx="2565400" cy="82973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</a:t>
            </a:r>
            <a:r>
              <a:rPr lang="en-US" dirty="0" err="1" smtClean="0"/>
              <a:t>plot_multiple_classes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12534" y="4700597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[8]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3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189013"/>
              </p:ext>
            </p:extLst>
          </p:nvPr>
        </p:nvGraphicFramePr>
        <p:xfrm>
          <a:off x="296331" y="719666"/>
          <a:ext cx="1165013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2"/>
                <a:gridCol w="1566334"/>
                <a:gridCol w="1456266"/>
                <a:gridCol w="1490134"/>
                <a:gridCol w="1583266"/>
                <a:gridCol w="1574800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toxic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severe_toxic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obscene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threat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insult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identity_hate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FF"/>
                          </a:solidFill>
                        </a:rPr>
                        <a:t>toxic_undefined</a:t>
                      </a:r>
                      <a:endParaRPr lang="en-US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severe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toxic???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2D050"/>
                          </a:solidFill>
                        </a:rPr>
                        <a:t>non-toxic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toxicity_defined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mild_toxicity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mild_toxicity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80266" y="539633"/>
            <a:ext cx="905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C000"/>
                </a:solidFill>
              </a:rPr>
              <a:t>[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59332" y="539632"/>
            <a:ext cx="905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C000"/>
                </a:solidFill>
              </a:rPr>
              <a:t>]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0999" y="539631"/>
            <a:ext cx="905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]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0865" y="539630"/>
            <a:ext cx="905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[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466" y="539629"/>
            <a:ext cx="905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[</a:t>
            </a:r>
            <a:endParaRPr lang="en-US" sz="3600" dirty="0">
              <a:solidFill>
                <a:srgbClr val="FF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598" y="539629"/>
            <a:ext cx="905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FF"/>
                </a:solidFill>
              </a:rPr>
              <a:t>]</a:t>
            </a:r>
            <a:endParaRPr lang="en-US" sz="3600" dirty="0">
              <a:solidFill>
                <a:srgbClr val="FF00FF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99670"/>
              </p:ext>
            </p:extLst>
          </p:nvPr>
        </p:nvGraphicFramePr>
        <p:xfrm>
          <a:off x="296331" y="4516659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FF"/>
                          </a:solidFill>
                        </a:rPr>
                        <a:t>toxic</a:t>
                      </a:r>
                      <a:endParaRPr lang="en-US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severe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mild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2D050"/>
                          </a:solidFill>
                        </a:rPr>
                        <a:t>non-toxic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toxicity_level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88433" y="4123267"/>
            <a:ext cx="239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Dataset Labels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6699" y="260233"/>
            <a:ext cx="239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Dataset Label Cleaning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26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221</Words>
  <Application>Microsoft Office PowerPoint</Application>
  <PresentationFormat>Widescreen</PresentationFormat>
  <Paragraphs>135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Bocek</dc:creator>
  <cp:lastModifiedBy>Jeff Bocek</cp:lastModifiedBy>
  <cp:revision>10</cp:revision>
  <dcterms:created xsi:type="dcterms:W3CDTF">2023-03-04T02:44:21Z</dcterms:created>
  <dcterms:modified xsi:type="dcterms:W3CDTF">2023-03-04T15:47:43Z</dcterms:modified>
</cp:coreProperties>
</file>