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4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ED7-B0B8-421F-94D2-1C7C266D63E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A779-7117-4F76-80D3-435BFCB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320605" y="322337"/>
            <a:ext cx="11286677" cy="3189702"/>
            <a:chOff x="320605" y="322337"/>
            <a:chExt cx="11286677" cy="3189702"/>
          </a:xfrm>
        </p:grpSpPr>
        <p:grpSp>
          <p:nvGrpSpPr>
            <p:cNvPr id="13" name="Group 12"/>
            <p:cNvGrpSpPr/>
            <p:nvPr/>
          </p:nvGrpSpPr>
          <p:grpSpPr>
            <a:xfrm>
              <a:off x="615820" y="662473"/>
              <a:ext cx="10991462" cy="2780523"/>
              <a:chOff x="615820" y="0"/>
              <a:chExt cx="10991462" cy="682067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5820" y="27993"/>
                <a:ext cx="10991462" cy="6792686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>
                <a:stCxn id="4" idx="0"/>
                <a:endCxn id="4" idx="2"/>
              </p:cNvCxnSpPr>
              <p:nvPr/>
            </p:nvCxnSpPr>
            <p:spPr>
              <a:xfrm>
                <a:off x="6111551" y="27993"/>
                <a:ext cx="0" cy="679268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839202" y="0"/>
                <a:ext cx="0" cy="679268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362131" y="0"/>
                <a:ext cx="0" cy="679268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665833" y="867744"/>
              <a:ext cx="2409462" cy="2459629"/>
              <a:chOff x="665833" y="867744"/>
              <a:chExt cx="2409462" cy="2459629"/>
            </a:xfrm>
            <a:solidFill>
              <a:srgbClr val="00B050"/>
            </a:solidFill>
          </p:grpSpPr>
          <p:sp>
            <p:nvSpPr>
              <p:cNvPr id="14" name="Oval 13"/>
              <p:cNvSpPr/>
              <p:nvPr/>
            </p:nvSpPr>
            <p:spPr>
              <a:xfrm>
                <a:off x="830425" y="905068"/>
                <a:ext cx="384048" cy="38404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886838" y="1957770"/>
                <a:ext cx="201168" cy="20527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270855" y="1402701"/>
                <a:ext cx="292608" cy="2926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488732" y="1752497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264704" y="2057544"/>
                <a:ext cx="329184" cy="32918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290550" y="2854374"/>
                <a:ext cx="164592" cy="1645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782687" y="3034765"/>
                <a:ext cx="292608" cy="2926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94217" y="2607354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55987" y="24914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848497" y="867744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637827" y="2878446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95398" y="1809275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266253" y="2117377"/>
                <a:ext cx="548640" cy="5486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5833" y="2538023"/>
                <a:ext cx="329184" cy="32918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761710" y="1073517"/>
                <a:ext cx="225711" cy="215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61727" y="949295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0642" y="862697"/>
              <a:ext cx="2409462" cy="2459629"/>
              <a:chOff x="665833" y="867744"/>
              <a:chExt cx="2409462" cy="2459629"/>
            </a:xfrm>
            <a:solidFill>
              <a:srgbClr val="00B050"/>
            </a:solidFill>
          </p:grpSpPr>
          <p:sp>
            <p:nvSpPr>
              <p:cNvPr id="32" name="Oval 31"/>
              <p:cNvSpPr/>
              <p:nvPr/>
            </p:nvSpPr>
            <p:spPr>
              <a:xfrm>
                <a:off x="830425" y="905068"/>
                <a:ext cx="384048" cy="38404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86838" y="1957770"/>
                <a:ext cx="201168" cy="20527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70855" y="1402701"/>
                <a:ext cx="292608" cy="2926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488732" y="1752497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64704" y="2057544"/>
                <a:ext cx="329184" cy="32918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290550" y="2854374"/>
                <a:ext cx="164592" cy="1645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782687" y="3034765"/>
                <a:ext cx="292608" cy="2926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894217" y="2607354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055987" y="24914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848497" y="867744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37827" y="2878446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795398" y="1809275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66253" y="2117377"/>
                <a:ext cx="548640" cy="5486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833" y="2538023"/>
                <a:ext cx="329184" cy="32918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761710" y="1073517"/>
                <a:ext cx="225711" cy="215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261727" y="949295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220865" y="862697"/>
              <a:ext cx="2409462" cy="2459629"/>
              <a:chOff x="665833" y="867744"/>
              <a:chExt cx="2409462" cy="2459629"/>
            </a:xfrm>
            <a:solidFill>
              <a:srgbClr val="00B050"/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830425" y="905068"/>
                <a:ext cx="384048" cy="38404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886838" y="1957770"/>
                <a:ext cx="201168" cy="20527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855" y="1402701"/>
                <a:ext cx="292608" cy="2926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488732" y="1752497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264704" y="2057544"/>
                <a:ext cx="329184" cy="32918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290550" y="2854374"/>
                <a:ext cx="164592" cy="1645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782687" y="3034765"/>
                <a:ext cx="292608" cy="2926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94217" y="2607354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055987" y="24914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848497" y="867744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637827" y="2878446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795398" y="1809275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66253" y="2117377"/>
                <a:ext cx="548640" cy="5486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65833" y="2538023"/>
                <a:ext cx="329184" cy="32918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761710" y="1073517"/>
                <a:ext cx="225711" cy="215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261727" y="949295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975674" y="857650"/>
              <a:ext cx="2409462" cy="2459629"/>
              <a:chOff x="665833" y="867744"/>
              <a:chExt cx="2409462" cy="2459629"/>
            </a:xfrm>
            <a:solidFill>
              <a:srgbClr val="00B050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830425" y="905068"/>
                <a:ext cx="384048" cy="38404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86838" y="1957770"/>
                <a:ext cx="201168" cy="20527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270855" y="1402701"/>
                <a:ext cx="292608" cy="2926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488732" y="1752497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264704" y="2057544"/>
                <a:ext cx="329184" cy="32918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290550" y="2854374"/>
                <a:ext cx="164592" cy="1645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782687" y="3034765"/>
                <a:ext cx="292608" cy="29260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894217" y="2607354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055987" y="24914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848497" y="867744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637827" y="2878446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795398" y="1809275"/>
                <a:ext cx="91440" cy="914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266253" y="2117377"/>
                <a:ext cx="548640" cy="5486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665833" y="2538023"/>
                <a:ext cx="329184" cy="32918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761710" y="1073517"/>
                <a:ext cx="225711" cy="215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61727" y="949295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320605" y="3142707"/>
              <a:ext cx="2612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21890" y="636750"/>
              <a:ext cx="261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9379" y="322337"/>
              <a:ext cx="261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53785" y="322337"/>
              <a:ext cx="261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 flipV="1">
              <a:off x="469896" y="1006082"/>
              <a:ext cx="1285" cy="21366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2" idx="3"/>
              <a:endCxn id="153" idx="1"/>
            </p:cNvCxnSpPr>
            <p:nvPr/>
          </p:nvCxnSpPr>
          <p:spPr>
            <a:xfrm>
              <a:off x="840636" y="507003"/>
              <a:ext cx="22131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4438559" y="809960"/>
              <a:ext cx="1463040" cy="1463040"/>
            </a:xfrm>
            <a:prstGeom prst="ellipse">
              <a:avLst/>
            </a:prstGeom>
            <a:solidFill>
              <a:schemeClr val="bg1">
                <a:lumMod val="65000"/>
                <a:alpha val="27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>
              <a:stCxn id="158" idx="6"/>
            </p:cNvCxnSpPr>
            <p:nvPr/>
          </p:nvCxnSpPr>
          <p:spPr>
            <a:xfrm flipH="1" flipV="1">
              <a:off x="5318272" y="1538911"/>
              <a:ext cx="583327" cy="256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249801" y="803732"/>
              <a:ext cx="1463040" cy="1463040"/>
            </a:xfrm>
            <a:prstGeom prst="ellipse">
              <a:avLst/>
            </a:prstGeom>
            <a:solidFill>
              <a:schemeClr val="bg1">
                <a:lumMod val="65000"/>
                <a:alpha val="27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stCxn id="161" idx="6"/>
            </p:cNvCxnSpPr>
            <p:nvPr/>
          </p:nvCxnSpPr>
          <p:spPr>
            <a:xfrm flipH="1" flipV="1">
              <a:off x="8129514" y="1532683"/>
              <a:ext cx="583327" cy="256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7618235" y="1656838"/>
              <a:ext cx="270602" cy="321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7441870" y="1604583"/>
              <a:ext cx="392155" cy="220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7525157" y="1234770"/>
              <a:ext cx="327888" cy="220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7913021" y="1083500"/>
              <a:ext cx="27559" cy="341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9997916" y="807090"/>
              <a:ext cx="1463040" cy="1463040"/>
            </a:xfrm>
            <a:prstGeom prst="ellipse">
              <a:avLst/>
            </a:prstGeom>
            <a:solidFill>
              <a:schemeClr val="bg1">
                <a:lumMod val="65000"/>
                <a:alpha val="27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>
              <a:stCxn id="176" idx="6"/>
            </p:cNvCxnSpPr>
            <p:nvPr/>
          </p:nvCxnSpPr>
          <p:spPr>
            <a:xfrm flipH="1" flipV="1">
              <a:off x="10877629" y="1536041"/>
              <a:ext cx="583327" cy="256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V="1">
              <a:off x="10366350" y="1660196"/>
              <a:ext cx="270602" cy="321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0273272" y="1238128"/>
              <a:ext cx="327888" cy="220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29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Borrelli</dc:creator>
  <cp:lastModifiedBy>Jon Borrelli</cp:lastModifiedBy>
  <cp:revision>5</cp:revision>
  <dcterms:created xsi:type="dcterms:W3CDTF">2016-01-19T17:15:11Z</dcterms:created>
  <dcterms:modified xsi:type="dcterms:W3CDTF">2016-01-19T19:43:26Z</dcterms:modified>
</cp:coreProperties>
</file>