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31940500" cy="443611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6B33"/>
    <a:srgbClr val="FFD603"/>
    <a:srgbClr val="7F0001"/>
    <a:srgbClr val="238FFF"/>
    <a:srgbClr val="FFFFFF"/>
    <a:srgbClr val="0D0DFF"/>
    <a:srgbClr val="FA8F00"/>
    <a:srgbClr val="19FE0E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715" y="-701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/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092226" y="0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/>
          <a:lstStyle>
            <a:lvl1pPr algn="r">
              <a:defRPr sz="5700"/>
            </a:lvl1pPr>
          </a:lstStyle>
          <a:p>
            <a:fld id="{DCA15321-D945-4C39-A0F1-0189193F386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2963" y="3327400"/>
            <a:ext cx="12474575" cy="1663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6004" tIns="218002" rIns="436004" bIns="2180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94050" y="21071522"/>
            <a:ext cx="25552400" cy="19962495"/>
          </a:xfrm>
          <a:prstGeom prst="rect">
            <a:avLst/>
          </a:prstGeom>
        </p:spPr>
        <p:txBody>
          <a:bodyPr vert="horz" lIns="436004" tIns="218002" rIns="436004" bIns="21800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2135346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 anchor="b"/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092226" y="42135346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 anchor="b"/>
          <a:lstStyle>
            <a:lvl1pPr algn="r">
              <a:defRPr sz="5700"/>
            </a:lvl1pPr>
          </a:lstStyle>
          <a:p>
            <a:fld id="{E4DFC77E-6122-4711-9FB6-8C1F6743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C77E-6122-4711-9FB6-8C1F6743A1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5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7"/>
            <a:ext cx="740664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7"/>
            <a:ext cx="2167128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7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24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01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4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1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9184644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1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4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F7F0-7CB2-44DF-8187-F3931CF59CB8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"/>
            <a:ext cx="32918400" cy="509370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dirty="0">
                <a:ln w="12700">
                  <a:solidFill>
                    <a:srgbClr val="566B33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Absolute Conquest</a:t>
            </a:r>
          </a:p>
          <a:p>
            <a:pPr algn="ctr"/>
            <a:r>
              <a:rPr lang="en-US" sz="12500" b="1" cap="none" spc="0" dirty="0">
                <a:ln w="12700">
                  <a:solidFill>
                    <a:srgbClr val="566B33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Noobs, Big Daddies and Dragons</a:t>
            </a:r>
          </a:p>
        </p:txBody>
      </p:sp>
      <p:sp>
        <p:nvSpPr>
          <p:cNvPr id="24" name="Hexagon 23"/>
          <p:cNvSpPr/>
          <p:nvPr/>
        </p:nvSpPr>
        <p:spPr>
          <a:xfrm>
            <a:off x="1225924" y="8207844"/>
            <a:ext cx="15087600" cy="13006552"/>
          </a:xfrm>
          <a:prstGeom prst="hexagon">
            <a:avLst/>
          </a:prstGeom>
          <a:solidFill>
            <a:schemeClr val="bg1"/>
          </a:solidFill>
          <a:ln w="254000">
            <a:solidFill>
              <a:srgbClr val="FFD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16604877" y="8207844"/>
            <a:ext cx="15087600" cy="13006552"/>
          </a:xfrm>
          <a:prstGeom prst="hexagon">
            <a:avLst/>
          </a:prstGeom>
          <a:solidFill>
            <a:schemeClr val="bg1"/>
          </a:solidFill>
          <a:ln w="254000">
            <a:solidFill>
              <a:srgbClr val="23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66983" y="8305123"/>
            <a:ext cx="9260541" cy="1357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Project Description:</a:t>
            </a:r>
          </a:p>
          <a:p>
            <a:r>
              <a:rPr lang="en-US" sz="4400" dirty="0"/>
              <a:t>Next generation turn-based-strategy. Create a deck of cards out of the most treacherous terrain, deadly traps and battle hardened warriors. Fight to the death with 3 other players and conquer the world.</a:t>
            </a:r>
          </a:p>
          <a:p>
            <a:r>
              <a:rPr lang="en-US" sz="5400" b="1" dirty="0"/>
              <a:t>Users: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Players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Spectators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Administrators</a:t>
            </a:r>
          </a:p>
          <a:p>
            <a:r>
              <a:rPr lang="en-US" sz="5400" b="1" dirty="0"/>
              <a:t>Use Cases: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Playing games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Creating custom</a:t>
            </a:r>
          </a:p>
          <a:p>
            <a:r>
              <a:rPr lang="en-US" sz="4400" dirty="0"/>
              <a:t>     decks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Purchase card packs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Spectate games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85959" y="8318570"/>
            <a:ext cx="92291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User Interfaces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Game Window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Deck Editor</a:t>
            </a:r>
          </a:p>
          <a:p>
            <a:r>
              <a:rPr lang="en-US" sz="4400" dirty="0"/>
              <a:t>User views their generated schedule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Login and Register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Pack Buyer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Player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4664" y="6253126"/>
            <a:ext cx="1026907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 S 309 Fall 2017</a:t>
            </a:r>
          </a:p>
        </p:txBody>
      </p:sp>
      <p:pic>
        <p:nvPicPr>
          <p:cNvPr id="32" name="Picture 4" descr="20170826_1346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" t="20050" r="11284" b="17408"/>
          <a:stretch/>
        </p:blipFill>
        <p:spPr bwMode="auto">
          <a:xfrm>
            <a:off x="11359558" y="14308640"/>
            <a:ext cx="10486155" cy="5492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1" name="TextBox 20"/>
          <p:cNvSpPr txBox="1"/>
          <p:nvPr/>
        </p:nvSpPr>
        <p:spPr>
          <a:xfrm>
            <a:off x="4572000" y="29557668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Module Interfaces</a:t>
            </a:r>
          </a:p>
        </p:txBody>
      </p:sp>
      <p:sp>
        <p:nvSpPr>
          <p:cNvPr id="26" name="Hexagon 25"/>
          <p:cNvSpPr/>
          <p:nvPr/>
        </p:nvSpPr>
        <p:spPr>
          <a:xfrm>
            <a:off x="16602636" y="29108400"/>
            <a:ext cx="15087600" cy="13006552"/>
          </a:xfrm>
          <a:prstGeom prst="hexagon">
            <a:avLst/>
          </a:prstGeom>
          <a:solidFill>
            <a:schemeClr val="bg1"/>
          </a:solidFill>
          <a:ln w="254000">
            <a:solidFill>
              <a:srgbClr val="7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641671" y="29557668"/>
            <a:ext cx="10753165" cy="1194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Team Info:</a:t>
            </a:r>
          </a:p>
          <a:p>
            <a:r>
              <a:rPr lang="en-US" sz="4400" dirty="0"/>
              <a:t>Team RB_C_3</a:t>
            </a:r>
          </a:p>
          <a:p>
            <a:r>
              <a:rPr lang="en-US" sz="4400" dirty="0"/>
              <a:t>Jacob Aspinall– CPRE (Jr)</a:t>
            </a:r>
          </a:p>
          <a:p>
            <a:r>
              <a:rPr lang="en-US" sz="4400"/>
              <a:t>Joshua Brenneman</a:t>
            </a:r>
            <a:r>
              <a:rPr lang="en-US" sz="4400" dirty="0"/>
              <a:t>– COM S  (</a:t>
            </a:r>
            <a:r>
              <a:rPr lang="en-US" sz="4400" dirty="0" err="1"/>
              <a:t>Sr</a:t>
            </a:r>
            <a:r>
              <a:rPr lang="en-US" sz="4400" dirty="0"/>
              <a:t>)</a:t>
            </a:r>
          </a:p>
          <a:p>
            <a:r>
              <a:rPr lang="en-US" sz="4400" dirty="0"/>
              <a:t>Jeremiah </a:t>
            </a:r>
            <a:r>
              <a:rPr lang="en-US" sz="4400" dirty="0" err="1"/>
              <a:t>Brusegaard</a:t>
            </a:r>
            <a:r>
              <a:rPr lang="en-US" sz="4400" dirty="0"/>
              <a:t> – SE (Jr)</a:t>
            </a:r>
          </a:p>
          <a:p>
            <a:r>
              <a:rPr lang="en-US" sz="4400" dirty="0"/>
              <a:t>Harry Mitchell– COM S (</a:t>
            </a:r>
            <a:r>
              <a:rPr lang="en-US" sz="4400" dirty="0" err="1"/>
              <a:t>Sr</a:t>
            </a:r>
            <a:r>
              <a:rPr lang="en-US" sz="4400" dirty="0"/>
              <a:t>) </a:t>
            </a:r>
            <a:endParaRPr lang="en-US" sz="6600" b="1" dirty="0"/>
          </a:p>
          <a:p>
            <a:r>
              <a:rPr lang="en-US" sz="6600" b="1" dirty="0"/>
              <a:t>What went wrong: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Networking code took a while to get working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Aggressive team member</a:t>
            </a:r>
            <a:endParaRPr lang="en-US" sz="6600" dirty="0"/>
          </a:p>
          <a:p>
            <a:r>
              <a:rPr lang="en-US" sz="6600" b="1" dirty="0"/>
              <a:t>What went right: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Focusing on network/database functionality first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Teamwork</a:t>
            </a:r>
            <a:r>
              <a:rPr lang="en-US" sz="6600" b="1" dirty="0"/>
              <a:t>    </a:t>
            </a:r>
          </a:p>
          <a:p>
            <a:r>
              <a:rPr lang="en-US" sz="6600" b="1" dirty="0"/>
              <a:t>        Lessons Learned: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4400" dirty="0"/>
              <a:t>Java Swing</a:t>
            </a:r>
            <a:endParaRPr lang="en-US" sz="6600" b="1" dirty="0"/>
          </a:p>
        </p:txBody>
      </p:sp>
      <p:sp>
        <p:nvSpPr>
          <p:cNvPr id="25" name="Hexagon 24"/>
          <p:cNvSpPr/>
          <p:nvPr/>
        </p:nvSpPr>
        <p:spPr>
          <a:xfrm>
            <a:off x="1228165" y="29108400"/>
            <a:ext cx="15087600" cy="13006552"/>
          </a:xfrm>
          <a:prstGeom prst="hexagon">
            <a:avLst/>
          </a:prstGeom>
          <a:solidFill>
            <a:schemeClr val="bg1"/>
          </a:solidFill>
          <a:ln w="254000">
            <a:solidFill>
              <a:srgbClr val="566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22695" y="31537892"/>
            <a:ext cx="9504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Game-UI Interface:</a:t>
            </a:r>
          </a:p>
          <a:p>
            <a:r>
              <a:rPr lang="en-US" sz="1600" dirty="0"/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PlayerProfile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/>
              <a:t>When a player selects a move on the board, a </a:t>
            </a:r>
            <a:r>
              <a:rPr lang="en-US" sz="1600" dirty="0" err="1"/>
              <a:t>MoveInfo</a:t>
            </a:r>
            <a:r>
              <a:rPr lang="en-US" sz="1600" dirty="0"/>
              <a:t> object is created which contains all the move information. That is then fed into </a:t>
            </a:r>
            <a:r>
              <a:rPr lang="en-US" sz="1600" dirty="0" err="1"/>
              <a:t>makeMove</a:t>
            </a:r>
            <a:r>
              <a:rPr lang="en-US" sz="1600" dirty="0"/>
              <a:t>(), which updates the game board array.</a:t>
            </a:r>
          </a:p>
          <a:p>
            <a:endParaRPr lang="en-US" sz="1600" dirty="0"/>
          </a:p>
          <a:p>
            <a:r>
              <a:rPr lang="en-US" sz="1600" b="1" dirty="0"/>
              <a:t>Server-Database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register(String username, String password)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The server calls this function to register a user and puts their info on the Database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Client-Server Interface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getCardLibrary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method(called from the client) grabs the Card Library from the server.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joinGameAsSpectator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method adds the client as a spectator to the requested Game.</a:t>
            </a:r>
          </a:p>
          <a:p>
            <a:endParaRPr lang="en-US" sz="1200" dirty="0"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24810" y="35528533"/>
            <a:ext cx="10744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Design Decisions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Compute game logic locally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Storing a copy of the game on the server for spectators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SQL Injection avoidance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4 players required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No API’s other than JDBC</a:t>
            </a:r>
            <a:endParaRPr lang="en-US" sz="6600" dirty="0"/>
          </a:p>
          <a:p>
            <a:endParaRPr lang="en-US" sz="12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05" y="5595178"/>
            <a:ext cx="2705765" cy="234319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88" y="5291499"/>
            <a:ext cx="2800017" cy="242481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346" y="5359814"/>
            <a:ext cx="3620165" cy="31350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735" y="4870387"/>
            <a:ext cx="3772565" cy="326704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217" y="5578421"/>
            <a:ext cx="3391565" cy="293709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299" y="5319246"/>
            <a:ext cx="3162965" cy="2739128"/>
          </a:xfrm>
          <a:prstGeom prst="rect">
            <a:avLst/>
          </a:prstGeom>
        </p:spPr>
      </p:pic>
      <p:pic>
        <p:nvPicPr>
          <p:cNvPr id="1032" name="Picture 8" descr="https://lh5.googleusercontent.com/IhDsPT6V4gY_j3b9zdIYtxdwOV-lvyOJGbMXwNVUyN7i0ONxjm_aQtDBBeloQX0hf1KXqIbdUT5ZfoHvmoc8m__tkyhMhGRm_GvFo9AwDkBKrBz_ueR8JOdJ_oTaxJH3ExTzW2Q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0" y="21454705"/>
            <a:ext cx="9764198" cy="7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68610" y="37878813"/>
            <a:ext cx="8791574" cy="468540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3313049" y="18821400"/>
            <a:ext cx="461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Deck Editor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146436" y="28117934"/>
            <a:ext cx="461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 Buyer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068610" y="42561065"/>
            <a:ext cx="461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Game Window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46436" y="22493789"/>
            <a:ext cx="6534150" cy="56102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80017" y="12398215"/>
            <a:ext cx="5826283" cy="634845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766983" y="29300710"/>
            <a:ext cx="78822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Selected Module Interface Descriptions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62" y="18845620"/>
            <a:ext cx="11817073" cy="12548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318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Courier New</vt:lpstr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College of Engineering</dc:creator>
  <cp:lastModifiedBy>Jeremiah Brusegaard</cp:lastModifiedBy>
  <cp:revision>37</cp:revision>
  <dcterms:created xsi:type="dcterms:W3CDTF">2008-12-12T03:57:41Z</dcterms:created>
  <dcterms:modified xsi:type="dcterms:W3CDTF">2017-12-03T22:30:39Z</dcterms:modified>
</cp:coreProperties>
</file>