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8920ccf3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8920ccf3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8920ccf3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8920ccf3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8920ccf3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8920ccf3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920ccf3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920ccf3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8920ccf3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8920ccf3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49c3c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d49c3c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d49c3c8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d49c3c8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920ccf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920ccf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8920ccf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8920ccf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8920ccf3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8920ccf3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8920ccf3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8920ccf3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920ccf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920ccf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8920ccf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8920ccf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8920ccf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8920ccf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920ccf3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920ccf3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sql/sql_syntax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sql/sql_syntax.asp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qlitebrowser.org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and SQL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 by ID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3" y="1566863"/>
            <a:ext cx="75723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825" y="4125788"/>
            <a:ext cx="451485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2"/>
          <p:cNvCxnSpPr/>
          <p:nvPr/>
        </p:nvCxnSpPr>
        <p:spPr>
          <a:xfrm>
            <a:off x="2132900" y="3246600"/>
            <a:ext cx="181800" cy="717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it’s your turn to write a query to sort by Purple!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56350" y="114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add a few more into the table - try this in the DB Browser so you don’t need to run the makeTable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7275"/>
            <a:ext cx="3919600" cy="6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499" y="2620175"/>
            <a:ext cx="2320225" cy="23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1512" y="1897275"/>
            <a:ext cx="4365438" cy="6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1163" y="2672841"/>
            <a:ext cx="4506124" cy="10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527525" y="3822525"/>
            <a:ext cx="425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value </a:t>
            </a:r>
            <a:r>
              <a:rPr lang="en-GB">
                <a:solidFill>
                  <a:srgbClr val="E06666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is invalid as it is a primary key and is a unique value. The database does not allow this to be entered. The other values can be duplicated.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07650" y="2802025"/>
            <a:ext cx="85206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Adding</a:t>
            </a:r>
            <a:r>
              <a:rPr lang="en-GB"/>
              <a:t> a invalid key will also fail in python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38" y="1152925"/>
            <a:ext cx="8728725" cy="12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25" y="3443324"/>
            <a:ext cx="8155974" cy="10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last thing….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</a:t>
            </a:r>
            <a:r>
              <a:rPr lang="en-GB">
                <a:solidFill>
                  <a:schemeClr val="accent6"/>
                </a:solidFill>
              </a:rPr>
              <a:t>can’t</a:t>
            </a:r>
            <a:r>
              <a:rPr lang="en-GB"/>
              <a:t> add any data into the database with python if you have it open in the DB viewer… as the file will be locked!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 you need to </a:t>
            </a:r>
            <a:r>
              <a:rPr lang="en-GB">
                <a:solidFill>
                  <a:schemeClr val="accent6"/>
                </a:solidFill>
              </a:rPr>
              <a:t>close the viewer while running any SQL that will write</a:t>
            </a:r>
            <a:r>
              <a:rPr lang="en-GB"/>
              <a:t> to the database.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There are many more SQL queries you can try! Have a go and see what you can do!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https://www.w3schools.com/sql/sql_syntax.asp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 </a:t>
            </a:r>
            <a:r>
              <a:rPr lang="en-GB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https://www.w3schools.com/sql/sql_syntax.asp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77" y="1017727"/>
            <a:ext cx="7911674" cy="39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 Increment PK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7950"/>
            <a:ext cx="8839202" cy="5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6684900" y="1381375"/>
            <a:ext cx="2306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AUTOINCREMENT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0" name="Google Shape;170;p28"/>
          <p:cNvCxnSpPr/>
          <p:nvPr/>
        </p:nvCxnSpPr>
        <p:spPr>
          <a:xfrm rot="10800000">
            <a:off x="7506750" y="888175"/>
            <a:ext cx="26400" cy="4932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4175"/>
            <a:ext cx="8839200" cy="103578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1829975" y="3313525"/>
            <a:ext cx="54765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specify the (name, colour)  and the VALUES for them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id  will automatically increment.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https://sqlitebrowser.org/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001" y="977300"/>
            <a:ext cx="4895200" cy="43280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24325" y="1862375"/>
            <a:ext cx="1970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Download this handy database tool, you can make , edit and explore a database and run SQL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Perfect for a python project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set up a basic database - mydb.db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25" y="1133975"/>
            <a:ext cx="66865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40975" y="12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let’s make a table and add the data  - add this ….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30006"/>
          <a:stretch/>
        </p:blipFill>
        <p:spPr>
          <a:xfrm>
            <a:off x="287413" y="983350"/>
            <a:ext cx="8569176" cy="39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Examine the Database with DB Browser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3000"/>
            <a:ext cx="4568400" cy="277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>
            <a:off x="1496375" y="1043975"/>
            <a:ext cx="576000" cy="60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775" y="3217572"/>
            <a:ext cx="6687225" cy="163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>
            <a:stCxn id="84" idx="2"/>
          </p:cNvCxnSpPr>
          <p:nvPr/>
        </p:nvCxnSpPr>
        <p:spPr>
          <a:xfrm flipH="1">
            <a:off x="2952425" y="1356588"/>
            <a:ext cx="2715900" cy="1955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>
            <a:stCxn id="84" idx="2"/>
          </p:cNvCxnSpPr>
          <p:nvPr/>
        </p:nvCxnSpPr>
        <p:spPr>
          <a:xfrm flipH="1">
            <a:off x="5618825" y="1356588"/>
            <a:ext cx="49500" cy="2667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5350" y="1114138"/>
            <a:ext cx="6565950" cy="2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run a SQL query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37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SELECT</a:t>
            </a:r>
            <a:r>
              <a:rPr lang="en-GB"/>
              <a:t> </a:t>
            </a:r>
            <a:r>
              <a:rPr lang="en-GB">
                <a:solidFill>
                  <a:schemeClr val="accent6"/>
                </a:solidFill>
              </a:rPr>
              <a:t>*</a:t>
            </a:r>
            <a:r>
              <a:rPr lang="en-GB"/>
              <a:t> </a:t>
            </a:r>
            <a:r>
              <a:rPr lang="en-GB">
                <a:solidFill>
                  <a:schemeClr val="accent5"/>
                </a:solidFill>
              </a:rPr>
              <a:t>FROM </a:t>
            </a:r>
            <a:r>
              <a:rPr lang="en-GB">
                <a:solidFill>
                  <a:schemeClr val="accent1"/>
                </a:solidFill>
              </a:rPr>
              <a:t>main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6"/>
                </a:solidFill>
              </a:rPr>
              <a:t>*</a:t>
            </a:r>
            <a:r>
              <a:rPr lang="en-GB"/>
              <a:t>  means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main</a:t>
            </a:r>
            <a:r>
              <a:rPr lang="en-GB"/>
              <a:t> is the name of the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select everything from the table.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325" y="445025"/>
            <a:ext cx="3857449" cy="44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flipH="1">
            <a:off x="8084225" y="124525"/>
            <a:ext cx="555600" cy="378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 rot="10800000">
            <a:off x="5941975" y="892375"/>
            <a:ext cx="1142700" cy="536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8"/>
          <p:cNvCxnSpPr/>
          <p:nvPr/>
        </p:nvCxnSpPr>
        <p:spPr>
          <a:xfrm rot="10800000">
            <a:off x="5629475" y="1519700"/>
            <a:ext cx="29700" cy="383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/>
          <p:nvPr/>
        </p:nvCxnSpPr>
        <p:spPr>
          <a:xfrm flipH="1">
            <a:off x="6943275" y="4115550"/>
            <a:ext cx="1009500" cy="9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find a specific record of data from its id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all the record where it matches with an id of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There should be no duplicate id’s and it should return only 1 record.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Eg - finding a user in a database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575" y="1046672"/>
            <a:ext cx="3819675" cy="3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175" y="180975"/>
            <a:ext cx="549592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82875" y="180975"/>
            <a:ext cx="2748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this example we match the colour - there could be more with the same colour.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would be to check a Username, and then use this to check the password matches.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(the password would not be stored as a word in cleartext - it would be hashed first for security reasons - even the database administrator won’t know what your password is. They can only check that your password is a valid match after your input is also hashed)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lets run the queries in python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32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commented out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6AA84F"/>
                </a:solidFill>
              </a:rPr>
              <a:t>#makeTable()</a:t>
            </a:r>
            <a:r>
              <a:rPr lang="en-GB"/>
              <a:t> as we don’t want to run this </a:t>
            </a:r>
            <a:r>
              <a:rPr lang="en-GB"/>
              <a:t>again</a:t>
            </a:r>
            <a:r>
              <a:rPr lang="en-GB"/>
              <a:t> as we have already entered the data.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00" y="1412542"/>
            <a:ext cx="5438574" cy="2559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633" y="1893273"/>
            <a:ext cx="572652" cy="57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568875"/>
            <a:ext cx="8839199" cy="216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>
            <a:endCxn id="118" idx="0"/>
          </p:cNvCxnSpPr>
          <p:nvPr/>
        </p:nvCxnSpPr>
        <p:spPr>
          <a:xfrm flipH="1">
            <a:off x="4572000" y="3751675"/>
            <a:ext cx="36300" cy="817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