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e9aad051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e9aad051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9aad051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9aad051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e9aad051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e9aad051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e9aad051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e9aad051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e9aad051b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e9aad051b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have the tables to hold information. For django the models are templates for the database tables and there is a directory for views that connect the website to the database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e9aad051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e9aad051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demo of its current state without data flow implemented yet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e9aad051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e9aad051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e9aad051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e9aad051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e9aad051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e9aad051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127.0.0.1:80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3067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ts val="990"/>
              <a:buFont typeface="Arial"/>
              <a:buNone/>
            </a:pPr>
            <a:r>
              <a:rPr lang="en" sz="4800">
                <a:solidFill>
                  <a:schemeClr val="lt1"/>
                </a:solidFill>
                <a:latin typeface="Montserrat"/>
                <a:ea typeface="Montserrat"/>
                <a:cs typeface="Montserrat"/>
                <a:sym typeface="Montserrat"/>
              </a:rPr>
              <a:t>Project Scheduler Web App: Design</a:t>
            </a:r>
            <a:endParaRPr/>
          </a:p>
        </p:txBody>
      </p:sp>
      <p:sp>
        <p:nvSpPr>
          <p:cNvPr id="135" name="Google Shape;135;p13"/>
          <p:cNvSpPr txBox="1"/>
          <p:nvPr>
            <p:ph idx="1" type="subTitle"/>
          </p:nvPr>
        </p:nvSpPr>
        <p:spPr>
          <a:xfrm>
            <a:off x="5061750" y="35697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By: Jason Byrne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Questions?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Overview</a:t>
            </a:r>
            <a:endParaRPr sz="4000"/>
          </a:p>
        </p:txBody>
      </p:sp>
      <p:sp>
        <p:nvSpPr>
          <p:cNvPr id="141" name="Google Shape;141;p14"/>
          <p:cNvSpPr txBox="1"/>
          <p:nvPr>
            <p:ph idx="1" type="body"/>
          </p:nvPr>
        </p:nvSpPr>
        <p:spPr>
          <a:xfrm>
            <a:off x="1297500" y="1221125"/>
            <a:ext cx="70389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92"/>
              <a:t>Reiterate Main Goal of Project</a:t>
            </a:r>
            <a:endParaRPr sz="2192"/>
          </a:p>
          <a:p>
            <a:pPr indent="0" lvl="0" marL="0" rtl="0" algn="l">
              <a:spcBef>
                <a:spcPts val="1200"/>
              </a:spcBef>
              <a:spcAft>
                <a:spcPts val="0"/>
              </a:spcAft>
              <a:buNone/>
            </a:pPr>
            <a:r>
              <a:rPr lang="en" sz="2192"/>
              <a:t>Database Design and Implementation</a:t>
            </a:r>
            <a:endParaRPr sz="2192"/>
          </a:p>
          <a:p>
            <a:pPr indent="0" lvl="0" marL="0" rtl="0" algn="l">
              <a:spcBef>
                <a:spcPts val="1200"/>
              </a:spcBef>
              <a:spcAft>
                <a:spcPts val="0"/>
              </a:spcAft>
              <a:buNone/>
            </a:pPr>
            <a:r>
              <a:rPr lang="en" sz="2192"/>
              <a:t>Demo  Current State of Website</a:t>
            </a:r>
            <a:endParaRPr sz="2192"/>
          </a:p>
          <a:p>
            <a:pPr indent="0" lvl="0" marL="0" rtl="0" algn="l">
              <a:spcBef>
                <a:spcPts val="1200"/>
              </a:spcBef>
              <a:spcAft>
                <a:spcPts val="0"/>
              </a:spcAft>
              <a:buNone/>
            </a:pPr>
            <a:r>
              <a:rPr lang="en" sz="2192"/>
              <a:t>Updating Requirements</a:t>
            </a:r>
            <a:endParaRPr sz="2192"/>
          </a:p>
          <a:p>
            <a:pPr indent="0" lvl="0" marL="0" rtl="0" algn="l">
              <a:spcBef>
                <a:spcPts val="1200"/>
              </a:spcBef>
              <a:spcAft>
                <a:spcPts val="0"/>
              </a:spcAft>
              <a:buNone/>
            </a:pPr>
            <a:r>
              <a:rPr lang="en" sz="2192"/>
              <a:t>Schedule</a:t>
            </a:r>
            <a:endParaRPr sz="2192"/>
          </a:p>
          <a:p>
            <a:pPr indent="0" lvl="0" marL="0" rtl="0" algn="l">
              <a:spcBef>
                <a:spcPts val="1200"/>
              </a:spcBef>
              <a:spcAft>
                <a:spcPts val="0"/>
              </a:spcAft>
              <a:buNone/>
            </a:pPr>
            <a:r>
              <a:rPr lang="en" sz="2192"/>
              <a:t>Review</a:t>
            </a:r>
            <a:endParaRPr sz="2192"/>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Main Goal</a:t>
            </a:r>
            <a:endParaRPr sz="40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To create an web application that better manages the information and its organization for students taking CIS 598. The current application used is not the most efficient and could provide better usability and user experience.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Database Design</a:t>
            </a:r>
            <a:endParaRPr sz="4000"/>
          </a:p>
        </p:txBody>
      </p:sp>
      <p:pic>
        <p:nvPicPr>
          <p:cNvPr id="153" name="Google Shape;153;p16"/>
          <p:cNvPicPr preferRelativeResize="0"/>
          <p:nvPr/>
        </p:nvPicPr>
        <p:blipFill>
          <a:blip r:embed="rId3">
            <a:alphaModFix/>
          </a:blip>
          <a:stretch>
            <a:fillRect/>
          </a:stretch>
        </p:blipFill>
        <p:spPr>
          <a:xfrm>
            <a:off x="1484525" y="1260450"/>
            <a:ext cx="6079111" cy="3530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Database </a:t>
            </a:r>
            <a:r>
              <a:rPr lang="en" sz="4000"/>
              <a:t>Implementation</a:t>
            </a:r>
            <a:endParaRPr sz="4000"/>
          </a:p>
        </p:txBody>
      </p:sp>
      <p:pic>
        <p:nvPicPr>
          <p:cNvPr id="159" name="Google Shape;159;p17"/>
          <p:cNvPicPr preferRelativeResize="0"/>
          <p:nvPr/>
        </p:nvPicPr>
        <p:blipFill rotWithShape="1">
          <a:blip r:embed="rId3">
            <a:alphaModFix/>
          </a:blip>
          <a:srcRect b="0" l="0" r="0" t="2171"/>
          <a:stretch/>
        </p:blipFill>
        <p:spPr>
          <a:xfrm>
            <a:off x="1097563" y="1130225"/>
            <a:ext cx="6948875" cy="1907975"/>
          </a:xfrm>
          <a:prstGeom prst="rect">
            <a:avLst/>
          </a:prstGeom>
          <a:noFill/>
          <a:ln>
            <a:noFill/>
          </a:ln>
        </p:spPr>
      </p:pic>
      <p:pic>
        <p:nvPicPr>
          <p:cNvPr id="160" name="Google Shape;160;p17"/>
          <p:cNvPicPr preferRelativeResize="0"/>
          <p:nvPr/>
        </p:nvPicPr>
        <p:blipFill>
          <a:blip r:embed="rId4">
            <a:alphaModFix/>
          </a:blip>
          <a:stretch>
            <a:fillRect/>
          </a:stretch>
        </p:blipFill>
        <p:spPr>
          <a:xfrm>
            <a:off x="2254225" y="3212800"/>
            <a:ext cx="3855434" cy="1793100"/>
          </a:xfrm>
          <a:prstGeom prst="rect">
            <a:avLst/>
          </a:prstGeom>
          <a:noFill/>
          <a:ln>
            <a:noFill/>
          </a:ln>
        </p:spPr>
      </p:pic>
      <p:sp>
        <p:nvSpPr>
          <p:cNvPr id="161" name="Google Shape;161;p17"/>
          <p:cNvSpPr txBox="1"/>
          <p:nvPr/>
        </p:nvSpPr>
        <p:spPr>
          <a:xfrm>
            <a:off x="96225" y="1591125"/>
            <a:ext cx="10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models.py</a:t>
            </a:r>
            <a:endParaRPr>
              <a:solidFill>
                <a:srgbClr val="FFFFFF"/>
              </a:solidFill>
              <a:latin typeface="Lato"/>
              <a:ea typeface="Lato"/>
              <a:cs typeface="Lato"/>
              <a:sym typeface="Lato"/>
            </a:endParaRPr>
          </a:p>
        </p:txBody>
      </p:sp>
      <p:sp>
        <p:nvSpPr>
          <p:cNvPr id="162" name="Google Shape;162;p17"/>
          <p:cNvSpPr txBox="1"/>
          <p:nvPr/>
        </p:nvSpPr>
        <p:spPr>
          <a:xfrm>
            <a:off x="1332050" y="3941525"/>
            <a:ext cx="8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views</a:t>
            </a:r>
            <a:r>
              <a:rPr lang="en">
                <a:solidFill>
                  <a:srgbClr val="FFFFFF"/>
                </a:solidFill>
                <a:latin typeface="Lato"/>
                <a:ea typeface="Lato"/>
                <a:cs typeface="Lato"/>
                <a:sym typeface="Lato"/>
              </a:rPr>
              <a:t>.py</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Base Website Demo</a:t>
            </a:r>
            <a:endParaRPr sz="4000"/>
          </a:p>
        </p:txBody>
      </p:sp>
      <p:sp>
        <p:nvSpPr>
          <p:cNvPr id="168" name="Google Shape;168;p18"/>
          <p:cNvSpPr txBox="1"/>
          <p:nvPr>
            <p:ph idx="1" type="body"/>
          </p:nvPr>
        </p:nvSpPr>
        <p:spPr>
          <a:xfrm>
            <a:off x="1297500" y="1221125"/>
            <a:ext cx="70389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92" u="sng">
                <a:solidFill>
                  <a:schemeClr val="hlink"/>
                </a:solidFill>
                <a:hlinkClick r:id="rId3"/>
              </a:rPr>
              <a:t>Website</a:t>
            </a:r>
            <a:endParaRPr sz="2192"/>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Updating Requirements</a:t>
            </a:r>
            <a:endParaRPr sz="4000"/>
          </a:p>
        </p:txBody>
      </p:sp>
      <p:sp>
        <p:nvSpPr>
          <p:cNvPr id="174" name="Google Shape;174;p19"/>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800"/>
              <a:t>Initially Implement for Admin Use</a:t>
            </a:r>
            <a:endParaRPr sz="1800"/>
          </a:p>
          <a:p>
            <a:pPr indent="0" lvl="0" marL="0" rtl="0" algn="l">
              <a:spcBef>
                <a:spcPts val="1200"/>
              </a:spcBef>
              <a:spcAft>
                <a:spcPts val="0"/>
              </a:spcAft>
              <a:buNone/>
            </a:pPr>
            <a:r>
              <a:rPr lang="en" sz="1800"/>
              <a:t>Quality of Life Improvements: Dropdown List of Advisors, Date Picker for Presentations, Able to Mark Presentations as Complete, Easy to Add Students to Team, etc.</a:t>
            </a:r>
            <a:endParaRPr sz="1800"/>
          </a:p>
          <a:p>
            <a:pPr indent="0" lvl="0" marL="0" rtl="0" algn="l">
              <a:spcBef>
                <a:spcPts val="1200"/>
              </a:spcBef>
              <a:spcAft>
                <a:spcPts val="0"/>
              </a:spcAft>
              <a:buNone/>
            </a:pPr>
            <a:r>
              <a:rPr lang="en" sz="1800"/>
              <a:t>Stretch Goals:</a:t>
            </a:r>
            <a:endParaRPr sz="1800"/>
          </a:p>
          <a:p>
            <a:pPr indent="-334327" lvl="0" marL="457200" rtl="0" algn="l">
              <a:spcBef>
                <a:spcPts val="1200"/>
              </a:spcBef>
              <a:spcAft>
                <a:spcPts val="0"/>
              </a:spcAft>
              <a:buSzPct val="100000"/>
              <a:buChar char="●"/>
            </a:pPr>
            <a:r>
              <a:rPr lang="en" sz="1800"/>
              <a:t>User Registration for Students</a:t>
            </a:r>
            <a:endParaRPr sz="1800"/>
          </a:p>
          <a:p>
            <a:pPr indent="-334327" lvl="0" marL="457200" rtl="0" algn="l">
              <a:spcBef>
                <a:spcPts val="0"/>
              </a:spcBef>
              <a:spcAft>
                <a:spcPts val="0"/>
              </a:spcAft>
              <a:buSzPct val="100000"/>
              <a:buChar char="●"/>
            </a:pPr>
            <a:r>
              <a:rPr lang="en" sz="1800"/>
              <a:t>Students can Request/Make Changes for Their Team’s Information</a:t>
            </a:r>
            <a:endParaRPr sz="18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Schedule</a:t>
            </a:r>
            <a:endParaRPr sz="4000"/>
          </a:p>
        </p:txBody>
      </p:sp>
      <p:sp>
        <p:nvSpPr>
          <p:cNvPr id="180" name="Google Shape;180;p20"/>
          <p:cNvSpPr txBox="1"/>
          <p:nvPr>
            <p:ph idx="1" type="body"/>
          </p:nvPr>
        </p:nvSpPr>
        <p:spPr>
          <a:xfrm>
            <a:off x="1297500" y="1567550"/>
            <a:ext cx="70389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600">
                <a:solidFill>
                  <a:srgbClr val="000000"/>
                </a:solidFill>
                <a:highlight>
                  <a:srgbClr val="00FF00"/>
                </a:highlight>
              </a:rPr>
              <a:t>January: Decide Topic and Choose Advisor</a:t>
            </a:r>
            <a:endParaRPr sz="1600">
              <a:solidFill>
                <a:srgbClr val="000000"/>
              </a:solidFill>
              <a:highlight>
                <a:srgbClr val="00FF00"/>
              </a:highlight>
            </a:endParaRPr>
          </a:p>
          <a:p>
            <a:pPr indent="0" lvl="0" marL="0" rtl="0" algn="l">
              <a:spcBef>
                <a:spcPts val="1200"/>
              </a:spcBef>
              <a:spcAft>
                <a:spcPts val="0"/>
              </a:spcAft>
              <a:buNone/>
            </a:pPr>
            <a:r>
              <a:rPr lang="en" sz="1600">
                <a:solidFill>
                  <a:srgbClr val="000000"/>
                </a:solidFill>
                <a:highlight>
                  <a:srgbClr val="00FF00"/>
                </a:highlight>
              </a:rPr>
              <a:t>February: Research Tools and Start Project</a:t>
            </a:r>
            <a:endParaRPr sz="1600">
              <a:solidFill>
                <a:srgbClr val="000000"/>
              </a:solidFill>
              <a:highlight>
                <a:srgbClr val="00FF00"/>
              </a:highlight>
            </a:endParaRPr>
          </a:p>
          <a:p>
            <a:pPr indent="0" lvl="0" marL="0" rtl="0" algn="l">
              <a:spcBef>
                <a:spcPts val="1200"/>
              </a:spcBef>
              <a:spcAft>
                <a:spcPts val="0"/>
              </a:spcAft>
              <a:buNone/>
            </a:pPr>
            <a:r>
              <a:rPr lang="en" sz="1600">
                <a:solidFill>
                  <a:srgbClr val="000000"/>
                </a:solidFill>
                <a:highlight>
                  <a:srgbClr val="00FF00"/>
                </a:highlight>
              </a:rPr>
              <a:t>March: Configure Database, Connect To Project,</a:t>
            </a:r>
            <a:endParaRPr sz="1600">
              <a:solidFill>
                <a:srgbClr val="000000"/>
              </a:solidFill>
              <a:highlight>
                <a:srgbClr val="00FF00"/>
              </a:highlight>
            </a:endParaRPr>
          </a:p>
          <a:p>
            <a:pPr indent="0" lvl="0" marL="0" rtl="0" algn="l">
              <a:spcBef>
                <a:spcPts val="1200"/>
              </a:spcBef>
              <a:spcAft>
                <a:spcPts val="0"/>
              </a:spcAft>
              <a:buNone/>
            </a:pPr>
            <a:r>
              <a:rPr lang="en" sz="1600">
                <a:solidFill>
                  <a:srgbClr val="000000"/>
                </a:solidFill>
                <a:highlight>
                  <a:srgbClr val="00FF00"/>
                </a:highlight>
              </a:rPr>
              <a:t>April 5:  Create Base Website</a:t>
            </a:r>
            <a:endParaRPr sz="1600">
              <a:solidFill>
                <a:srgbClr val="000000"/>
              </a:solidFill>
              <a:highlight>
                <a:srgbClr val="00FF00"/>
              </a:highlight>
            </a:endParaRPr>
          </a:p>
          <a:p>
            <a:pPr indent="0" lvl="0" marL="0" rtl="0" algn="l">
              <a:spcBef>
                <a:spcPts val="1200"/>
              </a:spcBef>
              <a:spcAft>
                <a:spcPts val="0"/>
              </a:spcAft>
              <a:buNone/>
            </a:pPr>
            <a:r>
              <a:rPr lang="en" sz="1600">
                <a:solidFill>
                  <a:srgbClr val="FFFFFF"/>
                </a:solidFill>
              </a:rPr>
              <a:t>April 19: Implement Data Flow between Website and Database, Implement Updated Requirements</a:t>
            </a:r>
            <a:endParaRPr sz="1600">
              <a:solidFill>
                <a:srgbClr val="FFFFFF"/>
              </a:solidFill>
            </a:endParaRPr>
          </a:p>
          <a:p>
            <a:pPr indent="0" lvl="0" marL="0" rtl="0" algn="l">
              <a:spcBef>
                <a:spcPts val="1200"/>
              </a:spcBef>
              <a:spcAft>
                <a:spcPts val="0"/>
              </a:spcAft>
              <a:buNone/>
            </a:pPr>
            <a:r>
              <a:rPr lang="en" sz="1600">
                <a:solidFill>
                  <a:srgbClr val="FFFFFF"/>
                </a:solidFill>
              </a:rPr>
              <a:t>April 26: Final Website </a:t>
            </a:r>
            <a:r>
              <a:rPr lang="en" sz="1600">
                <a:solidFill>
                  <a:srgbClr val="FFFFFF"/>
                </a:solidFill>
              </a:rPr>
              <a:t>Aesthetic</a:t>
            </a:r>
            <a:r>
              <a:rPr lang="en" sz="1600">
                <a:solidFill>
                  <a:srgbClr val="FFFFFF"/>
                </a:solidFill>
              </a:rPr>
              <a:t> Adjustments</a:t>
            </a:r>
            <a:endParaRPr sz="1600">
              <a:solidFill>
                <a:srgbClr val="FFFFFF"/>
              </a:solidFill>
            </a:endParaRPr>
          </a:p>
          <a:p>
            <a:pPr indent="0" lvl="0" marL="0" rtl="0" algn="l">
              <a:spcBef>
                <a:spcPts val="1200"/>
              </a:spcBef>
              <a:spcAft>
                <a:spcPts val="0"/>
              </a:spcAft>
              <a:buNone/>
            </a:pPr>
            <a:r>
              <a:rPr lang="en" sz="1600">
                <a:solidFill>
                  <a:srgbClr val="FFFFFF"/>
                </a:solidFill>
              </a:rPr>
              <a:t>If </a:t>
            </a:r>
            <a:r>
              <a:rPr lang="en" sz="1600">
                <a:solidFill>
                  <a:srgbClr val="FFFFFF"/>
                </a:solidFill>
              </a:rPr>
              <a:t>T</a:t>
            </a:r>
            <a:r>
              <a:rPr lang="en" sz="1600">
                <a:solidFill>
                  <a:srgbClr val="FFFFFF"/>
                </a:solidFill>
              </a:rPr>
              <a:t>ime </a:t>
            </a:r>
            <a:r>
              <a:rPr lang="en" sz="1600">
                <a:solidFill>
                  <a:srgbClr val="FFFFFF"/>
                </a:solidFill>
              </a:rPr>
              <a:t>Permits</a:t>
            </a:r>
            <a:r>
              <a:rPr lang="en" sz="1600">
                <a:solidFill>
                  <a:srgbClr val="FFFFFF"/>
                </a:solidFill>
              </a:rPr>
              <a:t>, Possibly Add Sign In Capability</a:t>
            </a:r>
            <a:endParaRPr sz="1600">
              <a:solidFill>
                <a:srgbClr val="FFFFFF"/>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Review</a:t>
            </a:r>
            <a:endParaRPr sz="4000"/>
          </a:p>
        </p:txBody>
      </p:sp>
      <p:sp>
        <p:nvSpPr>
          <p:cNvPr id="186" name="Google Shape;186;p21"/>
          <p:cNvSpPr txBox="1"/>
          <p:nvPr>
            <p:ph idx="1" type="body"/>
          </p:nvPr>
        </p:nvSpPr>
        <p:spPr>
          <a:xfrm>
            <a:off x="1297500" y="1221125"/>
            <a:ext cx="70389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92"/>
              <a:t>Reiterate Main Goal of Project</a:t>
            </a:r>
            <a:endParaRPr sz="2192"/>
          </a:p>
          <a:p>
            <a:pPr indent="0" lvl="0" marL="0" rtl="0" algn="l">
              <a:spcBef>
                <a:spcPts val="1200"/>
              </a:spcBef>
              <a:spcAft>
                <a:spcPts val="0"/>
              </a:spcAft>
              <a:buNone/>
            </a:pPr>
            <a:r>
              <a:rPr lang="en" sz="2192"/>
              <a:t>Database Design and Implementation</a:t>
            </a:r>
            <a:endParaRPr sz="2192"/>
          </a:p>
          <a:p>
            <a:pPr indent="0" lvl="0" marL="0" rtl="0" algn="l">
              <a:spcBef>
                <a:spcPts val="1200"/>
              </a:spcBef>
              <a:spcAft>
                <a:spcPts val="0"/>
              </a:spcAft>
              <a:buNone/>
            </a:pPr>
            <a:r>
              <a:rPr lang="en" sz="2192"/>
              <a:t>Demo  Current State of Website</a:t>
            </a:r>
            <a:endParaRPr sz="2192"/>
          </a:p>
          <a:p>
            <a:pPr indent="0" lvl="0" marL="0" rtl="0" algn="l">
              <a:spcBef>
                <a:spcPts val="1200"/>
              </a:spcBef>
              <a:spcAft>
                <a:spcPts val="0"/>
              </a:spcAft>
              <a:buNone/>
            </a:pPr>
            <a:r>
              <a:rPr lang="en" sz="2192"/>
              <a:t>Updating Requirements</a:t>
            </a:r>
            <a:endParaRPr sz="2192"/>
          </a:p>
          <a:p>
            <a:pPr indent="0" lvl="0" marL="0" rtl="0" algn="l">
              <a:spcBef>
                <a:spcPts val="1200"/>
              </a:spcBef>
              <a:spcAft>
                <a:spcPts val="0"/>
              </a:spcAft>
              <a:buNone/>
            </a:pPr>
            <a:r>
              <a:rPr lang="en" sz="2192"/>
              <a:t>Schedule</a:t>
            </a:r>
            <a:endParaRPr sz="2192"/>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