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0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e36f38a9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e36f38a9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e36f38a9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e36f38a9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af1feb20a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af1feb20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 will describe the problem description. The problem is that there is currently no convenient application that suits the needs of the instructor for this course and what is being used now can be both confusing and inefficient in terms of usability and efficiency. A possible solution that I propose  would be to design an application that would better suit the needs of the instructor. Something that gives all users access to teams information, but at the same time limit their capabilities to their own team. This functionality would give students the ability to create teams and modify their presentation dates, their advisor, and many other things that their project entails.There would also need to be a way for the instructor to still be in control and monitor any changes that students can make.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f1feb20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f1feb2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af1feb20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af1feb20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af1feb20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af1feb20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af1feb20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af1feb20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chose to use django for the framework and postgresql for the database tool because that was what Mr. Nielsen recommended and I decided to go with it. Django is similar to python and </a:t>
            </a:r>
            <a:r>
              <a:rPr lang="en" sz="1050">
                <a:solidFill>
                  <a:srgbClr val="4D5156"/>
                </a:solidFill>
                <a:highlight>
                  <a:srgbClr val="FFFFFF"/>
                </a:highlight>
                <a:latin typeface="Roboto"/>
                <a:ea typeface="Roboto"/>
                <a:cs typeface="Roboto"/>
                <a:sym typeface="Roboto"/>
              </a:rPr>
              <a:t>it takes care of much of the hassle of Web development, so i can focus on the application and its functionality and not have to worry as much about the web aspect.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af1feb20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af1feb20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e36f38a9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e36f38a9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review, Mr. Nielsen needed an application that would better suit his needs in terms of this class. The main enhancements would be both in its usability and quality of life aspects. If time permits, there might be a way for the instructor to prompt the team/student to update their information or keep them on track. The designing and development of the project will be in both django and postgresql. Currently, there are only 2 views which consist of student and professor.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mailto:csoffice@cs.ksu.ed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04500" y="1504400"/>
            <a:ext cx="56541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Project Scheduler Web App</a:t>
            </a:r>
            <a:endParaRPr sz="48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By: Jason Byrne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Overview</a:t>
            </a:r>
            <a:endParaRPr sz="4000"/>
          </a:p>
        </p:txBody>
      </p:sp>
      <p:sp>
        <p:nvSpPr>
          <p:cNvPr id="141" name="Google Shape;141;p14"/>
          <p:cNvSpPr txBox="1">
            <a:spLocks noGrp="1"/>
          </p:cNvSpPr>
          <p:nvPr>
            <p:ph type="body" idx="1"/>
          </p:nvPr>
        </p:nvSpPr>
        <p:spPr>
          <a:xfrm>
            <a:off x="1297500" y="1221125"/>
            <a:ext cx="7038900" cy="3715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192"/>
              <a:t>Project Description</a:t>
            </a:r>
            <a:endParaRPr sz="2192"/>
          </a:p>
          <a:p>
            <a:pPr marL="0" lvl="0" indent="0" algn="l" rtl="0">
              <a:spcBef>
                <a:spcPts val="1200"/>
              </a:spcBef>
              <a:spcAft>
                <a:spcPts val="0"/>
              </a:spcAft>
              <a:buNone/>
            </a:pPr>
            <a:r>
              <a:rPr lang="en" sz="2192"/>
              <a:t>Main Goal</a:t>
            </a:r>
            <a:endParaRPr sz="2192"/>
          </a:p>
          <a:p>
            <a:pPr marL="0" lvl="0" indent="0" algn="l" rtl="0">
              <a:spcBef>
                <a:spcPts val="1200"/>
              </a:spcBef>
              <a:spcAft>
                <a:spcPts val="0"/>
              </a:spcAft>
              <a:buNone/>
            </a:pPr>
            <a:r>
              <a:rPr lang="en" sz="2192"/>
              <a:t>Requirements</a:t>
            </a:r>
            <a:endParaRPr sz="2192"/>
          </a:p>
          <a:p>
            <a:pPr marL="0" lvl="0" indent="0" algn="l" rtl="0">
              <a:spcBef>
                <a:spcPts val="1200"/>
              </a:spcBef>
              <a:spcAft>
                <a:spcPts val="0"/>
              </a:spcAft>
              <a:buNone/>
            </a:pPr>
            <a:r>
              <a:rPr lang="en" sz="2192"/>
              <a:t>Stretch Goals</a:t>
            </a:r>
            <a:endParaRPr sz="2192"/>
          </a:p>
          <a:p>
            <a:pPr marL="0" lvl="0" indent="0" algn="l" rtl="0">
              <a:spcBef>
                <a:spcPts val="1200"/>
              </a:spcBef>
              <a:spcAft>
                <a:spcPts val="0"/>
              </a:spcAft>
              <a:buNone/>
            </a:pPr>
            <a:r>
              <a:rPr lang="en" sz="2192"/>
              <a:t>Tools Used</a:t>
            </a:r>
            <a:endParaRPr sz="2192"/>
          </a:p>
          <a:p>
            <a:pPr marL="0" lvl="0" indent="0" algn="l" rtl="0">
              <a:spcBef>
                <a:spcPts val="1200"/>
              </a:spcBef>
              <a:spcAft>
                <a:spcPts val="0"/>
              </a:spcAft>
              <a:buNone/>
            </a:pPr>
            <a:r>
              <a:rPr lang="en" sz="2192"/>
              <a:t>User Views</a:t>
            </a:r>
            <a:endParaRPr sz="2192"/>
          </a:p>
          <a:p>
            <a:pPr marL="0" lvl="0" indent="0" algn="l" rtl="0">
              <a:spcBef>
                <a:spcPts val="1200"/>
              </a:spcBef>
              <a:spcAft>
                <a:spcPts val="0"/>
              </a:spcAft>
              <a:buNone/>
            </a:pPr>
            <a:r>
              <a:rPr lang="en" sz="2192"/>
              <a:t>Review</a:t>
            </a:r>
            <a:endParaRPr sz="2192"/>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Project Description</a:t>
            </a:r>
            <a:endParaRPr sz="400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Problem</a:t>
            </a:r>
            <a:r>
              <a:rPr lang="en" sz="1600"/>
              <a:t>: There is no convenient application to suit the needs of organizing data for CIS 598 students’ project information and timeline. The current way it is stored is using a spreadsheet that doesn’t cater best towards what we are using it for.</a:t>
            </a:r>
            <a:endParaRPr sz="1600"/>
          </a:p>
          <a:p>
            <a:pPr marL="0" lvl="0" indent="0" algn="l" rtl="0">
              <a:spcBef>
                <a:spcPts val="1200"/>
              </a:spcBef>
              <a:spcAft>
                <a:spcPts val="1200"/>
              </a:spcAft>
              <a:buNone/>
            </a:pPr>
            <a:r>
              <a:rPr lang="en" sz="1600" b="1"/>
              <a:t>Solution</a:t>
            </a:r>
            <a:r>
              <a:rPr lang="en" sz="1600"/>
              <a:t>: Create an application that better suits the needs of the instructor. Something that makes inputting data and shifting around teams better as well as give students the ability to schedule their own timelines for their presentations while, at the same time, the instructor is still in control and can monitor the students modifications and additions.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Main Goal</a:t>
            </a:r>
            <a:endParaRPr sz="4000"/>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To create an web application that better manages the information and its organization for students taking CIS 598. The current application used is not the most efficient and could provide better usability and user experience.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Requirements</a:t>
            </a:r>
            <a:endParaRPr sz="400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Be able to schedule first, second, and final presentation</a:t>
            </a:r>
            <a:endParaRPr sz="1600"/>
          </a:p>
          <a:p>
            <a:pPr marL="0" lvl="0" indent="0" algn="l" rtl="0">
              <a:spcBef>
                <a:spcPts val="1200"/>
              </a:spcBef>
              <a:spcAft>
                <a:spcPts val="0"/>
              </a:spcAft>
              <a:buNone/>
            </a:pPr>
            <a:r>
              <a:rPr lang="en" sz="1600"/>
              <a:t>Have limitation for number of students that can present each date. ex 5</a:t>
            </a:r>
            <a:endParaRPr sz="1600"/>
          </a:p>
          <a:p>
            <a:pPr marL="0" lvl="0" indent="0" algn="l" rtl="0">
              <a:spcBef>
                <a:spcPts val="1200"/>
              </a:spcBef>
              <a:spcAft>
                <a:spcPts val="0"/>
              </a:spcAft>
              <a:buNone/>
            </a:pPr>
            <a:r>
              <a:rPr lang="en" sz="1600"/>
              <a:t>Have a way to provide link to github repository</a:t>
            </a:r>
            <a:endParaRPr sz="1600"/>
          </a:p>
          <a:p>
            <a:pPr marL="0" lvl="0" indent="0" algn="l" rtl="0">
              <a:spcBef>
                <a:spcPts val="1200"/>
              </a:spcBef>
              <a:spcAft>
                <a:spcPts val="0"/>
              </a:spcAft>
              <a:buNone/>
            </a:pPr>
            <a:r>
              <a:rPr lang="en" sz="1600"/>
              <a:t>Way to upload advertisements for final presentation</a:t>
            </a:r>
            <a:endParaRPr sz="1600"/>
          </a:p>
          <a:p>
            <a:pPr marL="457200" lvl="0" indent="-330200" algn="l" rtl="0">
              <a:spcBef>
                <a:spcPts val="1200"/>
              </a:spcBef>
              <a:spcAft>
                <a:spcPts val="0"/>
              </a:spcAft>
              <a:buSzPts val="1600"/>
              <a:buChar char="-"/>
            </a:pPr>
            <a:r>
              <a:rPr lang="en" sz="1600"/>
              <a:t>Presentations are emailed to front office also ~</a:t>
            </a:r>
            <a:r>
              <a:rPr lang="en" sz="1600" u="sng">
                <a:solidFill>
                  <a:schemeClr val="hlink"/>
                </a:solidFill>
                <a:hlinkClick r:id="rId3"/>
              </a:rPr>
              <a:t>csoffice@cs.ksu.edu</a:t>
            </a:r>
            <a:endParaRPr sz="1600"/>
          </a:p>
          <a:p>
            <a:pPr marL="0" lvl="0" indent="0" algn="l" rtl="0">
              <a:spcBef>
                <a:spcPts val="1200"/>
              </a:spcBef>
              <a:spcAft>
                <a:spcPts val="1200"/>
              </a:spcAft>
              <a:buNone/>
            </a:pPr>
            <a:r>
              <a:rPr lang="en" sz="1600"/>
              <a:t>Possible user registration for authentication and start with shadow password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Stretch Goals</a:t>
            </a:r>
            <a:endParaRPr sz="4000"/>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1600"/>
              <a:t>Drag and drop ability to make it easier to create teams</a:t>
            </a:r>
            <a:endParaRPr sz="1600"/>
          </a:p>
          <a:p>
            <a:pPr marL="0" marR="0" lvl="0" indent="0" algn="l" rtl="0">
              <a:lnSpc>
                <a:spcPct val="115000"/>
              </a:lnSpc>
              <a:spcBef>
                <a:spcPts val="1200"/>
              </a:spcBef>
              <a:spcAft>
                <a:spcPts val="0"/>
              </a:spcAft>
              <a:buNone/>
            </a:pPr>
            <a:r>
              <a:rPr lang="en" sz="1600"/>
              <a:t>Drop down list of all possible advisors </a:t>
            </a:r>
            <a:endParaRPr sz="1600"/>
          </a:p>
          <a:p>
            <a:pPr marL="0" marR="0" lvl="0" indent="0" algn="l" rtl="0">
              <a:lnSpc>
                <a:spcPct val="115000"/>
              </a:lnSpc>
              <a:spcBef>
                <a:spcPts val="1200"/>
              </a:spcBef>
              <a:spcAft>
                <a:spcPts val="0"/>
              </a:spcAft>
              <a:buNone/>
            </a:pPr>
            <a:r>
              <a:rPr lang="en" sz="1600"/>
              <a:t>Stretch Goals:</a:t>
            </a:r>
            <a:endParaRPr sz="1600"/>
          </a:p>
          <a:p>
            <a:pPr marL="457200" marR="0" lvl="0" indent="-330200" algn="l" rtl="0">
              <a:lnSpc>
                <a:spcPct val="115000"/>
              </a:lnSpc>
              <a:spcBef>
                <a:spcPts val="1200"/>
              </a:spcBef>
              <a:spcAft>
                <a:spcPts val="0"/>
              </a:spcAft>
              <a:buSzPts val="1600"/>
              <a:buChar char="-"/>
            </a:pPr>
            <a:r>
              <a:rPr lang="en" sz="1600"/>
              <a:t>Prompting tool to get students going</a:t>
            </a:r>
            <a:endParaRPr sz="1600"/>
          </a:p>
          <a:p>
            <a:pPr marL="914400" marR="0" lvl="1" indent="-330200" algn="l" rtl="0">
              <a:lnSpc>
                <a:spcPct val="115000"/>
              </a:lnSpc>
              <a:spcBef>
                <a:spcPts val="0"/>
              </a:spcBef>
              <a:spcAft>
                <a:spcPts val="0"/>
              </a:spcAft>
              <a:buSzPts val="1600"/>
              <a:buChar char="-"/>
            </a:pPr>
            <a:r>
              <a:rPr lang="en" sz="1600"/>
              <a:t>Auto send email if not done in certain timeframe</a:t>
            </a:r>
            <a:endParaRPr sz="1600"/>
          </a:p>
          <a:p>
            <a:pPr marL="457200" marR="0" lvl="0" indent="-330200" algn="l" rtl="0">
              <a:lnSpc>
                <a:spcPct val="115000"/>
              </a:lnSpc>
              <a:spcBef>
                <a:spcPts val="0"/>
              </a:spcBef>
              <a:spcAft>
                <a:spcPts val="0"/>
              </a:spcAft>
              <a:buSzPts val="1600"/>
              <a:buChar char="-"/>
            </a:pPr>
            <a:r>
              <a:rPr lang="en" sz="1600"/>
              <a:t>Mobile access to web app</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Tools Used</a:t>
            </a:r>
            <a:endParaRPr sz="4000"/>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Development Framework: Django</a:t>
            </a:r>
            <a:endParaRPr sz="1600"/>
          </a:p>
          <a:p>
            <a:pPr marL="0" lvl="0" indent="0" algn="l" rtl="0">
              <a:spcBef>
                <a:spcPts val="1200"/>
              </a:spcBef>
              <a:spcAft>
                <a:spcPts val="0"/>
              </a:spcAft>
              <a:buNone/>
            </a:pPr>
            <a:r>
              <a:rPr lang="en" sz="1600"/>
              <a:t>Database: Postgresql</a:t>
            </a:r>
            <a:endParaRPr sz="1600"/>
          </a:p>
          <a:p>
            <a:pPr marL="0" lvl="0" indent="0" algn="l" rtl="0">
              <a:spcBef>
                <a:spcPts val="1200"/>
              </a:spcBef>
              <a:spcAft>
                <a:spcPts val="0"/>
              </a:spcAft>
              <a:buNone/>
            </a:pPr>
            <a:r>
              <a:rPr lang="en" sz="1600"/>
              <a:t>Important things to add for storing students information in database: Name, eid, date/time, advertisement image, link to github repo</a:t>
            </a:r>
            <a:endParaRPr sz="1600"/>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User Views</a:t>
            </a:r>
            <a:endParaRPr sz="4000"/>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1600"/>
              <a:t>Base User/Student view- modify personal entries</a:t>
            </a:r>
            <a:endParaRPr sz="1600"/>
          </a:p>
          <a:p>
            <a:pPr marL="0" marR="0" lvl="0" indent="0" algn="l" rtl="0">
              <a:lnSpc>
                <a:spcPct val="115000"/>
              </a:lnSpc>
              <a:spcBef>
                <a:spcPts val="1200"/>
              </a:spcBef>
              <a:spcAft>
                <a:spcPts val="1200"/>
              </a:spcAft>
              <a:buNone/>
            </a:pPr>
            <a:r>
              <a:rPr lang="en" sz="1600"/>
              <a:t>Admin/Professor view- modify everything</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Review</a:t>
            </a:r>
            <a:endParaRPr sz="4000"/>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Need a application catered for this class</a:t>
            </a:r>
            <a:endParaRPr sz="2000"/>
          </a:p>
          <a:p>
            <a:pPr marL="0" lvl="0" indent="0" algn="l" rtl="0">
              <a:spcBef>
                <a:spcPts val="1200"/>
              </a:spcBef>
              <a:spcAft>
                <a:spcPts val="0"/>
              </a:spcAft>
              <a:buNone/>
            </a:pPr>
            <a:r>
              <a:rPr lang="en" sz="2000"/>
              <a:t>Usability and quality of life enhancements</a:t>
            </a:r>
            <a:endParaRPr sz="2000"/>
          </a:p>
          <a:p>
            <a:pPr marL="0" lvl="0" indent="0" algn="l" rtl="0">
              <a:spcBef>
                <a:spcPts val="1200"/>
              </a:spcBef>
              <a:spcAft>
                <a:spcPts val="0"/>
              </a:spcAft>
              <a:buNone/>
            </a:pPr>
            <a:r>
              <a:rPr lang="en" sz="2000"/>
              <a:t>Add prompting feature if time permits</a:t>
            </a:r>
            <a:endParaRPr sz="2000"/>
          </a:p>
          <a:p>
            <a:pPr marL="0" lvl="0" indent="0" algn="l" rtl="0">
              <a:spcBef>
                <a:spcPts val="1200"/>
              </a:spcBef>
              <a:spcAft>
                <a:spcPts val="0"/>
              </a:spcAft>
              <a:buNone/>
            </a:pPr>
            <a:r>
              <a:rPr lang="en" sz="2000"/>
              <a:t>Using Django and Postgresql for development</a:t>
            </a:r>
            <a:endParaRPr sz="2000"/>
          </a:p>
          <a:p>
            <a:pPr marL="0" lvl="0" indent="0" algn="l" rtl="0">
              <a:spcBef>
                <a:spcPts val="1200"/>
              </a:spcBef>
              <a:spcAft>
                <a:spcPts val="1200"/>
              </a:spcAft>
              <a:buNone/>
            </a:pPr>
            <a:r>
              <a:rPr lang="en" sz="2000"/>
              <a:t>Currently only 2 views for student and admin</a:t>
            </a:r>
            <a:endParaRPr sz="20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Arial</vt:lpstr>
      <vt:lpstr>Roboto</vt:lpstr>
      <vt:lpstr>Montserrat</vt:lpstr>
      <vt:lpstr>Focus</vt:lpstr>
      <vt:lpstr>Project Scheduler Web App</vt:lpstr>
      <vt:lpstr>Overview</vt:lpstr>
      <vt:lpstr>Project Description</vt:lpstr>
      <vt:lpstr>Main Goal</vt:lpstr>
      <vt:lpstr>Requirements</vt:lpstr>
      <vt:lpstr>Stretch Goals</vt:lpstr>
      <vt:lpstr>Tools Used</vt:lpstr>
      <vt:lpstr>User Views</vt:lpstr>
      <vt:lpstr>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Scheduler Web App</dc:title>
  <dc:creator>Jason Byrne</dc:creator>
  <cp:lastModifiedBy>Jason Byrne</cp:lastModifiedBy>
  <cp:revision>1</cp:revision>
  <dcterms:modified xsi:type="dcterms:W3CDTF">2021-02-18T16:46:23Z</dcterms:modified>
</cp:coreProperties>
</file>